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package.core-properties+xml" PartName="/docProps/core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9" r:id="rId16"/>
    <p:sldId id="280" r:id="rId17"/>
    <p:sldId id="281" r:id="rId18"/>
    <p:sldId id="283" r:id="rId19"/>
  </p:sldIdLst>
  <p:sldSz cx="9144000" cy="6858000" type="screen4x3"/>
  <p:notesSz cx="9144000" cy="6858000"/>
  <p:embeddedFontLst>
    <p:embeddedFont>
      <p:font typeface="Georgia" pitchFamily="18" charset="0"/>
      <p:regular r:id="rId20"/>
      <p:bold r:id="rId21"/>
      <p:italic r:id="rId22"/>
      <p:boldItalic r:id="rId23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flipV="1">
            <a:off x="8991599" y="3048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88551" y="686104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flipV="1">
            <a:off x="0" y="0"/>
            <a:ext cx="9143999" cy="2514599"/>
          </a:xfrm>
          <a:custGeom>
            <a:avLst/>
            <a:gdLst/>
            <a:ahLst/>
            <a:cxnLst/>
            <a:rect l="0" t="0" r="0" b="0"/>
            <a:pathLst>
              <a:path w="9143999" h="2514599">
                <a:moveTo>
                  <a:pt x="0" y="2514599"/>
                </a:moveTo>
                <a:lnTo>
                  <a:pt x="9143999" y="25145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25145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flipV="1">
            <a:off x="146304" y="6391656"/>
            <a:ext cx="8833103" cy="309562"/>
          </a:xfrm>
          <a:custGeom>
            <a:avLst/>
            <a:gdLst/>
            <a:ahLst/>
            <a:cxnLst/>
            <a:rect l="0" t="0" r="0" b="0"/>
            <a:pathLst>
              <a:path w="8833103" h="309562">
                <a:moveTo>
                  <a:pt x="0" y="309562"/>
                </a:moveTo>
                <a:lnTo>
                  <a:pt x="8833103" y="309562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6245351" y="6701218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 flipV="1">
            <a:off x="155447" y="2420112"/>
            <a:ext cx="8833104" cy="0"/>
          </a:xfrm>
          <a:custGeom>
            <a:avLst/>
            <a:gdLst/>
            <a:ahLst/>
            <a:cxnLst/>
            <a:rect l="0" t="0" r="0" b="0"/>
            <a:pathLst>
              <a:path w="8833104">
                <a:moveTo>
                  <a:pt x="0" y="0"/>
                </a:moveTo>
                <a:lnTo>
                  <a:pt x="8833104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flipV="1">
            <a:off x="155447" y="2420112"/>
            <a:ext cx="8833104" cy="0"/>
          </a:xfrm>
          <a:custGeom>
            <a:avLst/>
            <a:gdLst/>
            <a:ahLst/>
            <a:cxnLst/>
            <a:rect l="0" t="0" r="0" b="0"/>
            <a:pathLst>
              <a:path w="8833104">
                <a:moveTo>
                  <a:pt x="0" y="0"/>
                </a:moveTo>
                <a:lnTo>
                  <a:pt x="8833104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152399" y="152400"/>
            <a:ext cx="8833103" cy="6547103"/>
          </a:xfrm>
          <a:custGeom>
            <a:avLst/>
            <a:gdLst/>
            <a:ahLst/>
            <a:cxnLst/>
            <a:rect l="0" t="0" r="0" b="0"/>
            <a:pathLst>
              <a:path w="8833103" h="6547103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669950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152399" y="152400"/>
            <a:ext cx="8833103" cy="6547103"/>
          </a:xfrm>
          <a:custGeom>
            <a:avLst/>
            <a:gdLst/>
            <a:ahLst/>
            <a:cxnLst/>
            <a:rect l="0" t="0" r="0" b="0"/>
            <a:pathLst>
              <a:path w="8833103" h="6547103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6699503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4267199" y="2115312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55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452"/>
                  <a:pt x="264325695" y="264325596"/>
                </a:cubicBezTo>
                <a:cubicBezTo>
                  <a:pt x="293363451" y="235287840"/>
                  <a:pt x="309676800" y="195904049"/>
                  <a:pt x="309676800" y="154838400"/>
                </a:cubicBezTo>
                <a:lnTo>
                  <a:pt x="309676800" y="154838400"/>
                </a:lnTo>
                <a:cubicBezTo>
                  <a:pt x="309676800" y="69323446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446"/>
                  <a:pt x="0" y="154838400"/>
                </a:cubicBezTo>
                <a:close/>
                <a:moveTo>
                  <a:pt x="-938320748" y="1384255252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flipV="1">
            <a:off x="4361687" y="2209800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3">
                <a:moveTo>
                  <a:pt x="0" y="106838551"/>
                </a:moveTo>
                <a:lnTo>
                  <a:pt x="0" y="106838551"/>
                </a:lnTo>
                <a:cubicBezTo>
                  <a:pt x="0" y="165843743"/>
                  <a:pt x="47833359" y="213677003"/>
                  <a:pt x="106838552" y="213677003"/>
                </a:cubicBezTo>
                <a:lnTo>
                  <a:pt x="106838552" y="213677003"/>
                </a:lnTo>
                <a:cubicBezTo>
                  <a:pt x="135173839" y="213677003"/>
                  <a:pt x="162348664" y="202420835"/>
                  <a:pt x="182384700" y="182384700"/>
                </a:cubicBezTo>
                <a:cubicBezTo>
                  <a:pt x="202420934" y="162348664"/>
                  <a:pt x="213677103" y="135173839"/>
                  <a:pt x="213677103" y="106838551"/>
                </a:cubicBezTo>
                <a:lnTo>
                  <a:pt x="213677103" y="106838551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51"/>
                </a:cubicBezTo>
                <a:close/>
                <a:moveTo>
                  <a:pt x="-986320596" y="1336255403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flipV="1">
            <a:off x="4344754" y="2192867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337">
                <a:moveTo>
                  <a:pt x="0" y="115440718"/>
                </a:moveTo>
                <a:lnTo>
                  <a:pt x="0" y="115440718"/>
                </a:lnTo>
                <a:cubicBezTo>
                  <a:pt x="0" y="123261537"/>
                  <a:pt x="837009" y="131326831"/>
                  <a:pt x="2345134" y="138696899"/>
                </a:cubicBezTo>
                <a:cubicBezTo>
                  <a:pt x="3855839" y="146079468"/>
                  <a:pt x="6209704" y="153602829"/>
                  <a:pt x="9075340" y="160377981"/>
                </a:cubicBezTo>
                <a:cubicBezTo>
                  <a:pt x="11943754" y="167159583"/>
                  <a:pt x="15650369" y="173966188"/>
                  <a:pt x="19720520" y="179990651"/>
                </a:cubicBezTo>
                <a:cubicBezTo>
                  <a:pt x="23792259" y="186017495"/>
                  <a:pt x="28688903" y="191946709"/>
                  <a:pt x="33811765" y="197069472"/>
                </a:cubicBezTo>
                <a:cubicBezTo>
                  <a:pt x="38934628" y="202192434"/>
                  <a:pt x="44863742" y="207089078"/>
                  <a:pt x="50890686" y="211160717"/>
                </a:cubicBezTo>
                <a:cubicBezTo>
                  <a:pt x="56915050" y="215230770"/>
                  <a:pt x="63721654" y="218937483"/>
                  <a:pt x="70503256" y="221805897"/>
                </a:cubicBezTo>
                <a:cubicBezTo>
                  <a:pt x="77278706" y="224671533"/>
                  <a:pt x="84802067" y="227025399"/>
                  <a:pt x="92184339" y="228536103"/>
                </a:cubicBezTo>
                <a:cubicBezTo>
                  <a:pt x="99554308" y="230044228"/>
                  <a:pt x="107619601" y="230881337"/>
                  <a:pt x="115440619" y="230881337"/>
                </a:cubicBezTo>
                <a:lnTo>
                  <a:pt x="115440619" y="230881337"/>
                </a:lnTo>
                <a:cubicBezTo>
                  <a:pt x="122954851" y="230881337"/>
                  <a:pt x="130811190" y="230093044"/>
                  <a:pt x="138067256" y="228642565"/>
                </a:cubicBezTo>
                <a:cubicBezTo>
                  <a:pt x="145327092" y="227191392"/>
                  <a:pt x="152811162" y="224913329"/>
                  <a:pt x="159617767" y="222093929"/>
                </a:cubicBezTo>
                <a:cubicBezTo>
                  <a:pt x="166424372" y="219274430"/>
                  <a:pt x="173327219" y="215593315"/>
                  <a:pt x="179487115" y="211485956"/>
                </a:cubicBezTo>
                <a:cubicBezTo>
                  <a:pt x="185643242" y="207380781"/>
                  <a:pt x="191756109" y="202382934"/>
                  <a:pt x="197069472" y="197069472"/>
                </a:cubicBezTo>
                <a:cubicBezTo>
                  <a:pt x="202382834" y="191756110"/>
                  <a:pt x="207380879" y="185643342"/>
                  <a:pt x="211485758" y="179487017"/>
                </a:cubicBezTo>
                <a:cubicBezTo>
                  <a:pt x="215593215" y="173327616"/>
                  <a:pt x="219274429" y="166424570"/>
                  <a:pt x="222094028" y="159617867"/>
                </a:cubicBezTo>
                <a:cubicBezTo>
                  <a:pt x="224913428" y="152811262"/>
                  <a:pt x="227191490" y="145327092"/>
                  <a:pt x="228642465" y="138067356"/>
                </a:cubicBezTo>
                <a:cubicBezTo>
                  <a:pt x="230093044" y="130811389"/>
                  <a:pt x="230881237" y="122954951"/>
                  <a:pt x="230881237" y="115440718"/>
                </a:cubicBezTo>
                <a:lnTo>
                  <a:pt x="230881237" y="115440718"/>
                </a:lnTo>
                <a:cubicBezTo>
                  <a:pt x="230881237" y="107619899"/>
                  <a:pt x="230044228" y="99554606"/>
                  <a:pt x="228536103" y="92184538"/>
                </a:cubicBezTo>
                <a:cubicBezTo>
                  <a:pt x="227025398" y="84801968"/>
                  <a:pt x="224671533" y="77278607"/>
                  <a:pt x="221805897" y="70503455"/>
                </a:cubicBezTo>
                <a:cubicBezTo>
                  <a:pt x="218937483" y="63721853"/>
                  <a:pt x="215230869" y="56915149"/>
                  <a:pt x="211160717" y="50890686"/>
                </a:cubicBezTo>
                <a:cubicBezTo>
                  <a:pt x="207088978" y="44863842"/>
                  <a:pt x="202192334" y="38934628"/>
                  <a:pt x="197069472" y="33811865"/>
                </a:cubicBezTo>
                <a:cubicBezTo>
                  <a:pt x="191946609" y="28688903"/>
                  <a:pt x="186017495" y="23792260"/>
                  <a:pt x="179990551" y="19720520"/>
                </a:cubicBezTo>
                <a:cubicBezTo>
                  <a:pt x="173966187" y="15650667"/>
                  <a:pt x="167159583" y="11943854"/>
                  <a:pt x="160377981" y="9075440"/>
                </a:cubicBezTo>
                <a:cubicBezTo>
                  <a:pt x="153602531" y="6209804"/>
                  <a:pt x="146079170" y="3855938"/>
                  <a:pt x="138696898" y="2345234"/>
                </a:cubicBezTo>
                <a:cubicBezTo>
                  <a:pt x="131326929" y="837109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9"/>
                  <a:pt x="92184339" y="2345234"/>
                </a:cubicBezTo>
                <a:cubicBezTo>
                  <a:pt x="84802067" y="3855938"/>
                  <a:pt x="77278706" y="6209804"/>
                  <a:pt x="70503256" y="9075440"/>
                </a:cubicBezTo>
                <a:cubicBezTo>
                  <a:pt x="63721654" y="11943854"/>
                  <a:pt x="56915050" y="15650667"/>
                  <a:pt x="50890686" y="19720520"/>
                </a:cubicBezTo>
                <a:cubicBezTo>
                  <a:pt x="44863742" y="23792260"/>
                  <a:pt x="38934628" y="28688903"/>
                  <a:pt x="33811765" y="33811865"/>
                </a:cubicBezTo>
                <a:cubicBezTo>
                  <a:pt x="28688903" y="38934628"/>
                  <a:pt x="23792259" y="44863842"/>
                  <a:pt x="19720520" y="50890686"/>
                </a:cubicBezTo>
                <a:cubicBezTo>
                  <a:pt x="15650369" y="56915149"/>
                  <a:pt x="11943754" y="63721853"/>
                  <a:pt x="9075340" y="70503455"/>
                </a:cubicBezTo>
                <a:cubicBezTo>
                  <a:pt x="6209704" y="77278607"/>
                  <a:pt x="3855839" y="84801968"/>
                  <a:pt x="2345134" y="92184538"/>
                </a:cubicBezTo>
                <a:cubicBezTo>
                  <a:pt x="837009" y="99554606"/>
                  <a:pt x="0" y="107619899"/>
                  <a:pt x="0" y="115440718"/>
                </a:cubicBezTo>
                <a:close/>
                <a:moveTo>
                  <a:pt x="-977718529" y="134485757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flipV="1">
            <a:off x="4378621" y="2226734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671">
                <a:moveTo>
                  <a:pt x="0" y="98236385"/>
                </a:moveTo>
                <a:lnTo>
                  <a:pt x="0" y="98236385"/>
                </a:lnTo>
                <a:cubicBezTo>
                  <a:pt x="0" y="105166815"/>
                  <a:pt x="657622" y="111503718"/>
                  <a:pt x="1995885" y="118043523"/>
                </a:cubicBezTo>
                <a:cubicBezTo>
                  <a:pt x="3331567" y="124570827"/>
                  <a:pt x="5175845" y="130465016"/>
                  <a:pt x="7716441" y="136471819"/>
                </a:cubicBezTo>
                <a:cubicBezTo>
                  <a:pt x="10254258" y="142472172"/>
                  <a:pt x="13162360" y="147811927"/>
                  <a:pt x="16772136" y="153155154"/>
                </a:cubicBezTo>
                <a:cubicBezTo>
                  <a:pt x="20380325" y="158496000"/>
                  <a:pt x="24228822" y="163155809"/>
                  <a:pt x="28773041" y="167699928"/>
                </a:cubicBezTo>
                <a:cubicBezTo>
                  <a:pt x="33316863" y="172244048"/>
                  <a:pt x="37976770" y="176092346"/>
                  <a:pt x="43317517" y="179700634"/>
                </a:cubicBezTo>
                <a:cubicBezTo>
                  <a:pt x="48660844" y="183310510"/>
                  <a:pt x="54000599" y="186218314"/>
                  <a:pt x="60001150" y="188756330"/>
                </a:cubicBezTo>
                <a:cubicBezTo>
                  <a:pt x="66007853" y="191296925"/>
                  <a:pt x="71902042" y="193141005"/>
                  <a:pt x="78429445" y="194476687"/>
                </a:cubicBezTo>
                <a:cubicBezTo>
                  <a:pt x="84969152" y="195814950"/>
                  <a:pt x="91306055" y="196472671"/>
                  <a:pt x="98236485" y="196472671"/>
                </a:cubicBezTo>
                <a:lnTo>
                  <a:pt x="98236485" y="196472671"/>
                </a:lnTo>
                <a:cubicBezTo>
                  <a:pt x="104889895" y="196472671"/>
                  <a:pt x="111055944" y="195854042"/>
                  <a:pt x="117490875" y="194567671"/>
                </a:cubicBezTo>
                <a:cubicBezTo>
                  <a:pt x="123921639" y="193282193"/>
                  <a:pt x="129796381" y="191494073"/>
                  <a:pt x="135829874" y="188994951"/>
                </a:cubicBezTo>
                <a:cubicBezTo>
                  <a:pt x="141863366" y="186495730"/>
                  <a:pt x="147281900" y="183606182"/>
                  <a:pt x="152738138" y="179967731"/>
                </a:cubicBezTo>
                <a:cubicBezTo>
                  <a:pt x="158197749" y="176327296"/>
                  <a:pt x="162995372" y="172404584"/>
                  <a:pt x="167699928" y="167699928"/>
                </a:cubicBezTo>
                <a:cubicBezTo>
                  <a:pt x="172404881" y="162995173"/>
                  <a:pt x="176327395" y="158197649"/>
                  <a:pt x="179967930" y="152738038"/>
                </a:cubicBezTo>
                <a:cubicBezTo>
                  <a:pt x="183606281" y="147281702"/>
                  <a:pt x="186496127" y="141863167"/>
                  <a:pt x="188995050" y="135829774"/>
                </a:cubicBezTo>
                <a:cubicBezTo>
                  <a:pt x="191494172" y="129796282"/>
                  <a:pt x="193282491" y="123921639"/>
                  <a:pt x="194567969" y="117490776"/>
                </a:cubicBezTo>
                <a:cubicBezTo>
                  <a:pt x="195854241" y="111055944"/>
                  <a:pt x="196472969" y="104889796"/>
                  <a:pt x="196472969" y="98236385"/>
                </a:cubicBezTo>
                <a:lnTo>
                  <a:pt x="196472969" y="98236385"/>
                </a:lnTo>
                <a:cubicBezTo>
                  <a:pt x="196472969" y="91305955"/>
                  <a:pt x="195815347" y="84969052"/>
                  <a:pt x="194477085" y="78429247"/>
                </a:cubicBezTo>
                <a:cubicBezTo>
                  <a:pt x="193141402" y="71901943"/>
                  <a:pt x="191297124" y="66007754"/>
                  <a:pt x="188756528" y="60000952"/>
                </a:cubicBezTo>
                <a:cubicBezTo>
                  <a:pt x="186218711" y="54000598"/>
                  <a:pt x="183310610" y="48660745"/>
                  <a:pt x="179700833" y="43317517"/>
                </a:cubicBezTo>
                <a:cubicBezTo>
                  <a:pt x="176092644" y="37976671"/>
                  <a:pt x="172244147" y="33316862"/>
                  <a:pt x="167699928" y="28772743"/>
                </a:cubicBezTo>
                <a:cubicBezTo>
                  <a:pt x="163156106" y="24228623"/>
                  <a:pt x="158496199" y="20380325"/>
                  <a:pt x="153155452" y="16772136"/>
                </a:cubicBezTo>
                <a:cubicBezTo>
                  <a:pt x="147812125" y="13162260"/>
                  <a:pt x="142472370" y="10254357"/>
                  <a:pt x="136471819" y="7716341"/>
                </a:cubicBezTo>
                <a:cubicBezTo>
                  <a:pt x="130465116" y="5175746"/>
                  <a:pt x="124570927" y="3331666"/>
                  <a:pt x="118043524" y="1995984"/>
                </a:cubicBezTo>
                <a:cubicBezTo>
                  <a:pt x="111503817" y="657721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1"/>
                  <a:pt x="78429445" y="1995984"/>
                </a:cubicBezTo>
                <a:cubicBezTo>
                  <a:pt x="71902042" y="3331666"/>
                  <a:pt x="66007853" y="5175746"/>
                  <a:pt x="60001150" y="7716341"/>
                </a:cubicBezTo>
                <a:cubicBezTo>
                  <a:pt x="54000599" y="10254357"/>
                  <a:pt x="48660844" y="13162260"/>
                  <a:pt x="43317517" y="16772136"/>
                </a:cubicBezTo>
                <a:cubicBezTo>
                  <a:pt x="37976770" y="20380325"/>
                  <a:pt x="33316863" y="24228623"/>
                  <a:pt x="28773041" y="28772743"/>
                </a:cubicBezTo>
                <a:cubicBezTo>
                  <a:pt x="24228822" y="33316862"/>
                  <a:pt x="20380325" y="37976671"/>
                  <a:pt x="16772136" y="43317517"/>
                </a:cubicBezTo>
                <a:cubicBezTo>
                  <a:pt x="13162360" y="48660745"/>
                  <a:pt x="10254258" y="54000598"/>
                  <a:pt x="7716441" y="60000952"/>
                </a:cubicBezTo>
                <a:cubicBezTo>
                  <a:pt x="5175845" y="66007754"/>
                  <a:pt x="3331567" y="71901943"/>
                  <a:pt x="1995885" y="78429247"/>
                </a:cubicBezTo>
                <a:cubicBezTo>
                  <a:pt x="657622" y="84969052"/>
                  <a:pt x="0" y="91305955"/>
                  <a:pt x="0" y="98236385"/>
                </a:cubicBezTo>
                <a:close/>
                <a:moveTo>
                  <a:pt x="-994922663" y="1327653237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flipV="1">
            <a:off x="1371599" y="2819400"/>
            <a:ext cx="6400799" cy="1752599"/>
          </a:xfrm>
          <a:custGeom>
            <a:avLst/>
            <a:gdLst/>
            <a:ahLst/>
            <a:cxnLst/>
            <a:rect l="0" t="0" r="0" b="0"/>
            <a:pathLst>
              <a:path w="6400799" h="1752599">
                <a:moveTo>
                  <a:pt x="0" y="1752599"/>
                </a:moveTo>
                <a:lnTo>
                  <a:pt x="6400799" y="1752599"/>
                </a:lnTo>
                <a:lnTo>
                  <a:pt x="6400799" y="0"/>
                </a:lnTo>
                <a:lnTo>
                  <a:pt x="0" y="0"/>
                </a:lnTo>
                <a:close/>
                <a:moveTo>
                  <a:pt x="1447799" y="45719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flipV="1">
            <a:off x="685799" y="381000"/>
            <a:ext cx="7772399" cy="1752599"/>
          </a:xfrm>
          <a:custGeom>
            <a:avLst/>
            <a:gdLst/>
            <a:ahLst/>
            <a:cxnLst/>
            <a:rect l="0" t="0" r="0" b="0"/>
            <a:pathLst>
              <a:path w="7772399" h="1752599">
                <a:moveTo>
                  <a:pt x="0" y="1752599"/>
                </a:moveTo>
                <a:lnTo>
                  <a:pt x="7772399" y="1752599"/>
                </a:lnTo>
                <a:lnTo>
                  <a:pt x="7772399" y="0"/>
                </a:lnTo>
                <a:lnTo>
                  <a:pt x="0" y="0"/>
                </a:lnTo>
                <a:close/>
                <a:moveTo>
                  <a:pt x="-304799" y="21335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6"/>
          <p:cNvSpPr/>
          <p:nvPr/>
        </p:nvSpPr>
        <p:spPr>
          <a:xfrm>
            <a:off x="2891488" y="2859695"/>
            <a:ext cx="3359505" cy="5866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424456"/>
                </a:solidFill>
                <a:latin typeface="Georgia"/>
              </a:rPr>
              <a:t>ПОЧЁТНЫЙ ГРАЖДАНИН</a:t>
            </a:r>
          </a:p>
          <a:p>
            <a:pPr marL="272299">
              <a:lnSpc>
                <a:spcPts val="2520"/>
              </a:lnSpc>
            </a:pPr>
            <a:r>
              <a:rPr lang="en-US" sz="1800" b="1" i="0" spc="0" baseline="0" dirty="0">
                <a:solidFill>
                  <a:srgbClr val="424456"/>
                </a:solidFill>
                <a:latin typeface="Georgia"/>
              </a:rPr>
              <a:t> КРУПСКОГО РАЙОНА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1761232" y="820461"/>
            <a:ext cx="5617768" cy="1262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00" b="0" i="0" spc="0" baseline="0" dirty="0">
                <a:solidFill>
                  <a:srgbClr val="53548A"/>
                </a:solidFill>
                <a:latin typeface="Georgia"/>
              </a:rPr>
              <a:t>Владимир Васильевич</a:t>
            </a:r>
          </a:p>
          <a:p>
            <a:pPr marL="1407728">
              <a:lnSpc>
                <a:spcPts val="5039"/>
              </a:lnSpc>
            </a:pPr>
            <a:r>
              <a:rPr lang="en-US" sz="4200" b="0" i="0" spc="0" baseline="0" dirty="0">
                <a:solidFill>
                  <a:srgbClr val="53548A"/>
                </a:solidFill>
                <a:latin typeface="Georgia"/>
              </a:rPr>
              <a:t> Ковалёнок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Freeform 424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 flipV="1">
            <a:off x="1364201" y="1627333"/>
            <a:ext cx="6708259" cy="4159121"/>
          </a:xfrm>
          <a:custGeom>
            <a:avLst/>
            <a:gdLst/>
            <a:ahLst/>
            <a:cxnLst/>
            <a:rect l="0" t="0" r="0" b="0"/>
            <a:pathLst>
              <a:path w="6708259" h="4159121">
                <a:moveTo>
                  <a:pt x="0" y="4159121"/>
                </a:moveTo>
                <a:lnTo>
                  <a:pt x="6708259" y="4159121"/>
                </a:lnTo>
                <a:lnTo>
                  <a:pt x="6708259" y="0"/>
                </a:lnTo>
                <a:lnTo>
                  <a:pt x="0" y="0"/>
                </a:lnTo>
                <a:close/>
                <a:moveTo>
                  <a:pt x="263130" y="578645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" name="Picture 44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1501" y="1614633"/>
            <a:ext cx="6733659" cy="4184521"/>
          </a:xfrm>
          <a:prstGeom prst="rect">
            <a:avLst/>
          </a:prstGeom>
          <a:noFill/>
          <a:extLst/>
        </p:spPr>
      </p:pic>
      <p:sp>
        <p:nvSpPr>
          <p:cNvPr id="441" name="Freeform 441"/>
          <p:cNvSpPr/>
          <p:nvPr/>
        </p:nvSpPr>
        <p:spPr>
          <a:xfrm flipV="1">
            <a:off x="428595" y="5786454"/>
            <a:ext cx="8429683" cy="584774"/>
          </a:xfrm>
          <a:custGeom>
            <a:avLst/>
            <a:gdLst/>
            <a:ahLst/>
            <a:cxnLst/>
            <a:rect l="0" t="0" r="0" b="0"/>
            <a:pathLst>
              <a:path w="8429683" h="584774">
                <a:moveTo>
                  <a:pt x="0" y="584774"/>
                </a:moveTo>
                <a:lnTo>
                  <a:pt x="8429683" y="584774"/>
                </a:lnTo>
                <a:lnTo>
                  <a:pt x="8429683" y="0"/>
                </a:lnTo>
                <a:lnTo>
                  <a:pt x="0" y="0"/>
                </a:lnTo>
                <a:close/>
                <a:moveTo>
                  <a:pt x="5357857" y="6371228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442"/>
          <p:cNvSpPr/>
          <p:nvPr/>
        </p:nvSpPr>
        <p:spPr>
          <a:xfrm>
            <a:off x="514321" y="5826505"/>
            <a:ext cx="8138389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Июль 1978 г . Борт орбитального комплекса «Союз-29» – «Салют-6» – «Союз-30». С 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Командиром советско-польского экипажа («Союз-30») П.Климуком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Freeform 443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flipV="1">
            <a:off x="3000364" y="642919"/>
            <a:ext cx="5867399" cy="857256"/>
          </a:xfrm>
          <a:custGeom>
            <a:avLst/>
            <a:gdLst/>
            <a:ahLst/>
            <a:cxnLst/>
            <a:rect l="0" t="0" r="0" b="0"/>
            <a:pathLst>
              <a:path w="5867399" h="857256">
                <a:moveTo>
                  <a:pt x="0" y="857256"/>
                </a:moveTo>
                <a:lnTo>
                  <a:pt x="5867399" y="857256"/>
                </a:lnTo>
                <a:lnTo>
                  <a:pt x="5867399" y="0"/>
                </a:lnTo>
                <a:lnTo>
                  <a:pt x="0" y="0"/>
                </a:lnTo>
                <a:close/>
                <a:moveTo>
                  <a:pt x="-2357446" y="150017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flipV="1">
            <a:off x="3000364" y="1857365"/>
            <a:ext cx="5657117" cy="2924264"/>
          </a:xfrm>
          <a:custGeom>
            <a:avLst/>
            <a:gdLst/>
            <a:ahLst/>
            <a:cxnLst/>
            <a:rect l="0" t="0" r="0" b="0"/>
            <a:pathLst>
              <a:path w="5657117" h="2924264">
                <a:moveTo>
                  <a:pt x="0" y="2924264"/>
                </a:moveTo>
                <a:lnTo>
                  <a:pt x="5657117" y="2924264"/>
                </a:lnTo>
                <a:lnTo>
                  <a:pt x="5657117" y="0"/>
                </a:lnTo>
                <a:lnTo>
                  <a:pt x="0" y="0"/>
                </a:lnTo>
                <a:close/>
                <a:moveTo>
                  <a:pt x="-1142999" y="4781628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1" name="Picture 46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7664" y="1844665"/>
            <a:ext cx="5682517" cy="2949664"/>
          </a:xfrm>
          <a:prstGeom prst="rect">
            <a:avLst/>
          </a:prstGeom>
          <a:noFill/>
          <a:extLst/>
        </p:spPr>
      </p:pic>
      <p:sp>
        <p:nvSpPr>
          <p:cNvPr id="462" name="Freeform 462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 flipV="1">
            <a:off x="3000364" y="5000636"/>
            <a:ext cx="5786478" cy="584774"/>
          </a:xfrm>
          <a:custGeom>
            <a:avLst/>
            <a:gdLst/>
            <a:ahLst/>
            <a:cxnLst/>
            <a:rect l="0" t="0" r="0" b="0"/>
            <a:pathLst>
              <a:path w="5786478" h="584774">
                <a:moveTo>
                  <a:pt x="0" y="584774"/>
                </a:moveTo>
                <a:lnTo>
                  <a:pt x="5786478" y="584774"/>
                </a:lnTo>
                <a:lnTo>
                  <a:pt x="5786478" y="0"/>
                </a:lnTo>
                <a:lnTo>
                  <a:pt x="0" y="0"/>
                </a:lnTo>
                <a:close/>
                <a:moveTo>
                  <a:pt x="2000271" y="558541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Rectangle 464"/>
          <p:cNvSpPr/>
          <p:nvPr/>
        </p:nvSpPr>
        <p:spPr>
          <a:xfrm>
            <a:off x="466725" y="1030651"/>
            <a:ext cx="2221788" cy="340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 28 июня по 5 июля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1978 г. на борту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орбитального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комплекса « Союз-29»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– «Союз-6» –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«Союз-30» работал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советско-польский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экипаж в составе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командира П.Климука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 космонавта-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исследователя ПНР М.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Гермашевского. Было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выполнено 11 научных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эксперементов</a:t>
            </a:r>
          </a:p>
        </p:txBody>
      </p:sp>
      <p:sp>
        <p:nvSpPr>
          <p:cNvPr id="465" name="Rectangle 465"/>
          <p:cNvSpPr/>
          <p:nvPr/>
        </p:nvSpPr>
        <p:spPr>
          <a:xfrm>
            <a:off x="3086088" y="5040687"/>
            <a:ext cx="5231181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Встреча на орбите с первым польским космонавтом м.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Гермашевским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Freeform 466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 flipV="1">
            <a:off x="1214413" y="1643050"/>
            <a:ext cx="7072361" cy="3885912"/>
          </a:xfrm>
          <a:custGeom>
            <a:avLst/>
            <a:gdLst/>
            <a:ahLst/>
            <a:cxnLst/>
            <a:rect l="0" t="0" r="0" b="0"/>
            <a:pathLst>
              <a:path w="7072361" h="3885912">
                <a:moveTo>
                  <a:pt x="0" y="3885912"/>
                </a:moveTo>
                <a:lnTo>
                  <a:pt x="7072361" y="3885912"/>
                </a:lnTo>
                <a:lnTo>
                  <a:pt x="7072361" y="0"/>
                </a:lnTo>
                <a:lnTo>
                  <a:pt x="0" y="0"/>
                </a:lnTo>
                <a:close/>
                <a:moveTo>
                  <a:pt x="428636" y="552896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2" name="Picture 48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01713" y="1630351"/>
            <a:ext cx="7097761" cy="3911312"/>
          </a:xfrm>
          <a:prstGeom prst="rect">
            <a:avLst/>
          </a:prstGeom>
          <a:noFill/>
          <a:extLst/>
        </p:spPr>
      </p:pic>
      <p:sp>
        <p:nvSpPr>
          <p:cNvPr id="483" name="Freeform 483"/>
          <p:cNvSpPr/>
          <p:nvPr/>
        </p:nvSpPr>
        <p:spPr>
          <a:xfrm flipV="1">
            <a:off x="428595" y="5572140"/>
            <a:ext cx="8501121" cy="646331"/>
          </a:xfrm>
          <a:custGeom>
            <a:avLst/>
            <a:gdLst/>
            <a:ahLst/>
            <a:cxnLst/>
            <a:rect l="0" t="0" r="0" b="0"/>
            <a:pathLst>
              <a:path w="8501121" h="646331">
                <a:moveTo>
                  <a:pt x="0" y="646331"/>
                </a:moveTo>
                <a:lnTo>
                  <a:pt x="8501121" y="646331"/>
                </a:lnTo>
                <a:lnTo>
                  <a:pt x="8501121" y="0"/>
                </a:lnTo>
                <a:lnTo>
                  <a:pt x="0" y="0"/>
                </a:lnTo>
                <a:close/>
                <a:moveTo>
                  <a:pt x="5143543" y="621847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Rectangle 484"/>
          <p:cNvSpPr/>
          <p:nvPr/>
        </p:nvSpPr>
        <p:spPr>
          <a:xfrm>
            <a:off x="514321" y="5612435"/>
            <a:ext cx="7406868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П. Климук, М. Гермашевский, В. Коваленок, А. Иванченков на борту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орбитального комплекса «Союз-29» - «Солют-6» - «Союз-30»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Freeform 508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 flipV="1">
            <a:off x="3643305" y="785794"/>
            <a:ext cx="4286280" cy="4214841"/>
          </a:xfrm>
          <a:custGeom>
            <a:avLst/>
            <a:gdLst/>
            <a:ahLst/>
            <a:cxnLst/>
            <a:rect l="0" t="0" r="0" b="0"/>
            <a:pathLst>
              <a:path w="4286280" h="4214841">
                <a:moveTo>
                  <a:pt x="0" y="4214841"/>
                </a:moveTo>
                <a:lnTo>
                  <a:pt x="4286280" y="4214841"/>
                </a:lnTo>
                <a:lnTo>
                  <a:pt x="4286280" y="0"/>
                </a:lnTo>
                <a:lnTo>
                  <a:pt x="0" y="0"/>
                </a:lnTo>
                <a:close/>
                <a:moveTo>
                  <a:pt x="-2857511" y="500063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" name="Picture 52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30605" y="773094"/>
            <a:ext cx="4311679" cy="4240241"/>
          </a:xfrm>
          <a:prstGeom prst="rect">
            <a:avLst/>
          </a:prstGeom>
          <a:noFill/>
          <a:extLst/>
        </p:spPr>
      </p:pic>
      <p:sp>
        <p:nvSpPr>
          <p:cNvPr id="526" name="Freeform 526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 flipV="1">
            <a:off x="3143240" y="5286388"/>
            <a:ext cx="5786477" cy="1077217"/>
          </a:xfrm>
          <a:custGeom>
            <a:avLst/>
            <a:gdLst/>
            <a:ahLst/>
            <a:cxnLst/>
            <a:rect l="0" t="0" r="0" b="0"/>
            <a:pathLst>
              <a:path w="5786477" h="1077217">
                <a:moveTo>
                  <a:pt x="0" y="1077217"/>
                </a:moveTo>
                <a:lnTo>
                  <a:pt x="5786477" y="1077217"/>
                </a:lnTo>
                <a:lnTo>
                  <a:pt x="5786477" y="0"/>
                </a:lnTo>
                <a:lnTo>
                  <a:pt x="0" y="0"/>
                </a:lnTo>
                <a:close/>
                <a:moveTo>
                  <a:pt x="2143147" y="636360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Rectangle 528"/>
          <p:cNvSpPr/>
          <p:nvPr/>
        </p:nvSpPr>
        <p:spPr>
          <a:xfrm>
            <a:off x="466725" y="1030651"/>
            <a:ext cx="2280310" cy="19438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 феврале 1986 г. В.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Коваленок назначается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на должность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заместителя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командующего 37-й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воздушной армии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Верховного главного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командования. </a:t>
            </a:r>
          </a:p>
        </p:txBody>
      </p:sp>
      <p:sp>
        <p:nvSpPr>
          <p:cNvPr id="529" name="Rectangle 529"/>
          <p:cNvSpPr/>
          <p:nvPr/>
        </p:nvSpPr>
        <p:spPr>
          <a:xfrm>
            <a:off x="3228965" y="5326439"/>
            <a:ext cx="5074513" cy="96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Заместитель командующего 37 ВА ВГК полковник В.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Коваленок на учениях беседует  с командирами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авиационных полков А.  Киселевым (слева) и В.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Маскаевым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Freeform 530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 flipV="1">
            <a:off x="3071801" y="4929199"/>
            <a:ext cx="5857915" cy="500066"/>
          </a:xfrm>
          <a:custGeom>
            <a:avLst/>
            <a:gdLst/>
            <a:ahLst/>
            <a:cxnLst/>
            <a:rect l="0" t="0" r="0" b="0"/>
            <a:pathLst>
              <a:path w="5857915" h="500066">
                <a:moveTo>
                  <a:pt x="0" y="500066"/>
                </a:moveTo>
                <a:lnTo>
                  <a:pt x="5857915" y="500066"/>
                </a:lnTo>
                <a:lnTo>
                  <a:pt x="5857915" y="0"/>
                </a:lnTo>
                <a:lnTo>
                  <a:pt x="0" y="0"/>
                </a:lnTo>
                <a:close/>
                <a:moveTo>
                  <a:pt x="1857396" y="542926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 flipV="1">
            <a:off x="3015426" y="1306275"/>
            <a:ext cx="5842854" cy="3265732"/>
          </a:xfrm>
          <a:custGeom>
            <a:avLst/>
            <a:gdLst/>
            <a:ahLst/>
            <a:cxnLst/>
            <a:rect l="0" t="0" r="0" b="0"/>
            <a:pathLst>
              <a:path w="5842854" h="3265732">
                <a:moveTo>
                  <a:pt x="0" y="3265732"/>
                </a:moveTo>
                <a:lnTo>
                  <a:pt x="5842854" y="3265732"/>
                </a:lnTo>
                <a:lnTo>
                  <a:pt x="5842854" y="0"/>
                </a:lnTo>
                <a:lnTo>
                  <a:pt x="0" y="0"/>
                </a:lnTo>
                <a:close/>
                <a:moveTo>
                  <a:pt x="-1709151" y="4572007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8" name="Picture 54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02726" y="1293575"/>
            <a:ext cx="5868254" cy="3291132"/>
          </a:xfrm>
          <a:prstGeom prst="rect">
            <a:avLst/>
          </a:prstGeom>
          <a:noFill/>
          <a:extLst/>
        </p:spPr>
      </p:pic>
      <p:sp>
        <p:nvSpPr>
          <p:cNvPr id="549" name="Freeform 549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550"/>
          <p:cNvSpPr/>
          <p:nvPr/>
        </p:nvSpPr>
        <p:spPr>
          <a:xfrm>
            <a:off x="3157527" y="4969493"/>
            <a:ext cx="5448224" cy="13639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424456"/>
                </a:solidFill>
                <a:latin typeface="Georgia"/>
              </a:rPr>
              <a:t>Практически весь период прохождения службы В.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424456"/>
                </a:solidFill>
                <a:latin typeface="Georgia"/>
              </a:rPr>
              <a:t>Коваленка в должности начальника академии его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424456"/>
                </a:solidFill>
                <a:latin typeface="Georgia"/>
              </a:rPr>
              <a:t>заместителями являлись генерал-лейтенанты В. 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solidFill>
                  <a:srgbClr val="424456"/>
                </a:solidFill>
                <a:latin typeface="Georgia"/>
              </a:rPr>
              <a:t>Кутахов и А. Ефимов, главным инженером –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solidFill>
                  <a:srgbClr val="424456"/>
                </a:solidFill>
                <a:latin typeface="Georgia"/>
              </a:rPr>
              <a:t>полковник С. Божко</a:t>
            </a:r>
          </a:p>
        </p:txBody>
      </p:sp>
      <p:sp>
        <p:nvSpPr>
          <p:cNvPr id="551" name="Rectangle 551"/>
          <p:cNvSpPr/>
          <p:nvPr/>
        </p:nvSpPr>
        <p:spPr>
          <a:xfrm>
            <a:off x="466725" y="1030651"/>
            <a:ext cx="2231948" cy="21877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 июне 1992 года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генерал –лейтенант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авиации В. Коваленок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был назначен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начальником Военно-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воздушной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инженерной академии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имени профессора Н.Е.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Жуковского.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Freeform 623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 flipV="1">
            <a:off x="714347" y="4500570"/>
            <a:ext cx="8143931" cy="646331"/>
          </a:xfrm>
          <a:custGeom>
            <a:avLst/>
            <a:gdLst/>
            <a:ahLst/>
            <a:cxnLst/>
            <a:rect l="0" t="0" r="0" b="0"/>
            <a:pathLst>
              <a:path w="8143931" h="646331">
                <a:moveTo>
                  <a:pt x="0" y="646331"/>
                </a:moveTo>
                <a:lnTo>
                  <a:pt x="8143931" y="646331"/>
                </a:lnTo>
                <a:lnTo>
                  <a:pt x="8143931" y="0"/>
                </a:lnTo>
                <a:lnTo>
                  <a:pt x="0" y="0"/>
                </a:lnTo>
                <a:close/>
                <a:moveTo>
                  <a:pt x="3786221" y="514690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 flipV="1">
            <a:off x="500033" y="1418762"/>
            <a:ext cx="7786741" cy="2938933"/>
          </a:xfrm>
          <a:custGeom>
            <a:avLst/>
            <a:gdLst/>
            <a:ahLst/>
            <a:cxnLst/>
            <a:rect l="0" t="0" r="0" b="0"/>
            <a:pathLst>
              <a:path w="7786741" h="2938933">
                <a:moveTo>
                  <a:pt x="0" y="2938933"/>
                </a:moveTo>
                <a:lnTo>
                  <a:pt x="7786741" y="2938933"/>
                </a:lnTo>
                <a:lnTo>
                  <a:pt x="7786741" y="0"/>
                </a:lnTo>
                <a:lnTo>
                  <a:pt x="0" y="0"/>
                </a:lnTo>
                <a:close/>
                <a:moveTo>
                  <a:pt x="918727" y="435769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0" name="Picture 64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333" y="1406062"/>
            <a:ext cx="7812141" cy="2964333"/>
          </a:xfrm>
          <a:prstGeom prst="rect">
            <a:avLst/>
          </a:prstGeom>
          <a:noFill/>
          <a:extLst/>
        </p:spPr>
      </p:pic>
      <p:sp>
        <p:nvSpPr>
          <p:cNvPr id="641" name="Rectangle 641"/>
          <p:cNvSpPr/>
          <p:nvPr/>
        </p:nvSpPr>
        <p:spPr>
          <a:xfrm>
            <a:off x="2373281" y="450556"/>
            <a:ext cx="4387138" cy="48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00" b="0" i="0" spc="0" baseline="0" dirty="0">
                <a:solidFill>
                  <a:srgbClr val="000000"/>
                </a:solidFill>
                <a:latin typeface="Georgia"/>
              </a:rPr>
              <a:t>Научная деятельность</a:t>
            </a:r>
          </a:p>
        </p:txBody>
      </p:sp>
      <p:sp>
        <p:nvSpPr>
          <p:cNvPr id="642" name="Rectangle 642"/>
          <p:cNvSpPr/>
          <p:nvPr/>
        </p:nvSpPr>
        <p:spPr>
          <a:xfrm>
            <a:off x="800072" y="4540865"/>
            <a:ext cx="8019059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Диплом академика Российской академии проблем безопасности, обороны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и правопорядка ДП № 03121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Freeform 643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 flipV="1">
            <a:off x="571472" y="1643050"/>
            <a:ext cx="7483981" cy="2857519"/>
          </a:xfrm>
          <a:custGeom>
            <a:avLst/>
            <a:gdLst/>
            <a:ahLst/>
            <a:cxnLst/>
            <a:rect l="0" t="0" r="0" b="0"/>
            <a:pathLst>
              <a:path w="7483981" h="2857519">
                <a:moveTo>
                  <a:pt x="0" y="2857519"/>
                </a:moveTo>
                <a:lnTo>
                  <a:pt x="7483981" y="2857519"/>
                </a:lnTo>
                <a:lnTo>
                  <a:pt x="7483981" y="0"/>
                </a:lnTo>
                <a:lnTo>
                  <a:pt x="0" y="0"/>
                </a:lnTo>
                <a:close/>
                <a:moveTo>
                  <a:pt x="1071577" y="450056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771" y="1630351"/>
            <a:ext cx="7500883" cy="2882919"/>
          </a:xfrm>
          <a:prstGeom prst="rect">
            <a:avLst/>
          </a:prstGeom>
          <a:noFill/>
          <a:extLst/>
        </p:spPr>
      </p:pic>
      <p:sp>
        <p:nvSpPr>
          <p:cNvPr id="660" name="Freeform 660"/>
          <p:cNvSpPr/>
          <p:nvPr/>
        </p:nvSpPr>
        <p:spPr>
          <a:xfrm flipV="1">
            <a:off x="642910" y="4643447"/>
            <a:ext cx="8143932" cy="646330"/>
          </a:xfrm>
          <a:custGeom>
            <a:avLst/>
            <a:gdLst/>
            <a:ahLst/>
            <a:cxnLst/>
            <a:rect l="0" t="0" r="0" b="0"/>
            <a:pathLst>
              <a:path w="8143932" h="646330">
                <a:moveTo>
                  <a:pt x="0" y="646330"/>
                </a:moveTo>
                <a:lnTo>
                  <a:pt x="8143932" y="646330"/>
                </a:lnTo>
                <a:lnTo>
                  <a:pt x="8143932" y="0"/>
                </a:lnTo>
                <a:lnTo>
                  <a:pt x="0" y="0"/>
                </a:lnTo>
                <a:close/>
                <a:moveTo>
                  <a:pt x="4000536" y="528977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Rectangle 661"/>
          <p:cNvSpPr/>
          <p:nvPr/>
        </p:nvSpPr>
        <p:spPr>
          <a:xfrm>
            <a:off x="2373281" y="450556"/>
            <a:ext cx="4387138" cy="48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00" b="0" i="0" spc="0" baseline="0" dirty="0">
                <a:solidFill>
                  <a:srgbClr val="000000"/>
                </a:solidFill>
                <a:latin typeface="Georgia"/>
              </a:rPr>
              <a:t>Научная деятельность</a:t>
            </a:r>
          </a:p>
        </p:txBody>
      </p:sp>
      <p:sp>
        <p:nvSpPr>
          <p:cNvPr id="662" name="Rectangle 662"/>
          <p:cNvSpPr/>
          <p:nvPr/>
        </p:nvSpPr>
        <p:spPr>
          <a:xfrm>
            <a:off x="728635" y="4683741"/>
            <a:ext cx="7139635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Диплом профессора Российской академии проблем безопасности,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обороны и правопорядка ДП № 03121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Freeform 663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flipV="1">
            <a:off x="500033" y="1785926"/>
            <a:ext cx="8094819" cy="2643206"/>
          </a:xfrm>
          <a:custGeom>
            <a:avLst/>
            <a:gdLst/>
            <a:ahLst/>
            <a:cxnLst/>
            <a:rect l="0" t="0" r="0" b="0"/>
            <a:pathLst>
              <a:path w="8094819" h="2643206">
                <a:moveTo>
                  <a:pt x="0" y="2643206"/>
                </a:moveTo>
                <a:lnTo>
                  <a:pt x="8094819" y="2643206"/>
                </a:lnTo>
                <a:lnTo>
                  <a:pt x="8094819" y="0"/>
                </a:lnTo>
                <a:lnTo>
                  <a:pt x="0" y="0"/>
                </a:lnTo>
                <a:close/>
                <a:moveTo>
                  <a:pt x="1285891" y="442913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9" name="Picture 67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333" y="1773226"/>
            <a:ext cx="8120218" cy="2668606"/>
          </a:xfrm>
          <a:prstGeom prst="rect">
            <a:avLst/>
          </a:prstGeom>
          <a:noFill/>
          <a:extLst/>
        </p:spPr>
      </p:pic>
      <p:sp>
        <p:nvSpPr>
          <p:cNvPr id="680" name="Freeform 680"/>
          <p:cNvSpPr/>
          <p:nvPr/>
        </p:nvSpPr>
        <p:spPr>
          <a:xfrm flipV="1">
            <a:off x="500033" y="4429133"/>
            <a:ext cx="8286808" cy="307776"/>
          </a:xfrm>
          <a:custGeom>
            <a:avLst/>
            <a:gdLst/>
            <a:ahLst/>
            <a:cxnLst/>
            <a:rect l="0" t="0" r="0" b="0"/>
            <a:pathLst>
              <a:path w="8286808" h="307776">
                <a:moveTo>
                  <a:pt x="0" y="307776"/>
                </a:moveTo>
                <a:lnTo>
                  <a:pt x="8286808" y="307776"/>
                </a:lnTo>
                <a:lnTo>
                  <a:pt x="8286808" y="0"/>
                </a:lnTo>
                <a:lnTo>
                  <a:pt x="0" y="0"/>
                </a:lnTo>
                <a:close/>
                <a:moveTo>
                  <a:pt x="3929098" y="4736908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 flipV="1">
            <a:off x="428595" y="5143513"/>
            <a:ext cx="8429683" cy="1200328"/>
          </a:xfrm>
          <a:custGeom>
            <a:avLst/>
            <a:gdLst/>
            <a:ahLst/>
            <a:cxnLst/>
            <a:rect l="0" t="0" r="0" b="0"/>
            <a:pathLst>
              <a:path w="8429683" h="1200328">
                <a:moveTo>
                  <a:pt x="0" y="1200328"/>
                </a:moveTo>
                <a:lnTo>
                  <a:pt x="8429683" y="1200328"/>
                </a:lnTo>
                <a:lnTo>
                  <a:pt x="8429683" y="0"/>
                </a:lnTo>
                <a:lnTo>
                  <a:pt x="0" y="0"/>
                </a:lnTo>
                <a:close/>
                <a:moveTo>
                  <a:pt x="4714916" y="634384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Rectangle 682"/>
          <p:cNvSpPr/>
          <p:nvPr/>
        </p:nvSpPr>
        <p:spPr>
          <a:xfrm>
            <a:off x="450598" y="450556"/>
            <a:ext cx="8230704" cy="48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00" b="0" i="0" spc="0" baseline="0" dirty="0">
                <a:solidFill>
                  <a:srgbClr val="000000"/>
                </a:solidFill>
                <a:latin typeface="Georgia"/>
              </a:rPr>
              <a:t>Общественно-политическая деятельность</a:t>
            </a:r>
          </a:p>
        </p:txBody>
      </p:sp>
      <p:sp>
        <p:nvSpPr>
          <p:cNvPr id="683" name="Rectangle 683"/>
          <p:cNvSpPr/>
          <p:nvPr/>
        </p:nvSpPr>
        <p:spPr>
          <a:xfrm>
            <a:off x="585759" y="4468940"/>
            <a:ext cx="7421905" cy="2073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0" b="0" i="0" spc="0" baseline="0" dirty="0">
                <a:solidFill>
                  <a:srgbClr val="000000"/>
                </a:solidFill>
                <a:latin typeface="Georgia"/>
              </a:rPr>
              <a:t>Удостоверение кандидата в депутаты Верховного Совета Белорусской ССР 10 созыва « 89</a:t>
            </a:r>
          </a:p>
        </p:txBody>
      </p:sp>
      <p:sp>
        <p:nvSpPr>
          <p:cNvPr id="684" name="Rectangle 684"/>
          <p:cNvSpPr/>
          <p:nvPr/>
        </p:nvSpPr>
        <p:spPr>
          <a:xfrm>
            <a:off x="514321" y="5183808"/>
            <a:ext cx="8021802" cy="10895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С 1980 по 1992 гг. В. Коваленок являлся депутатом Верховного Совета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Белорусской ССР 10,11,12 созывов, а после распада Советского Союза –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народным депутатом Республики Беларусь по Крупскому избирательному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округу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Freeform 709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 flipV="1">
            <a:off x="3071801" y="642919"/>
            <a:ext cx="5867400" cy="571503"/>
          </a:xfrm>
          <a:custGeom>
            <a:avLst/>
            <a:gdLst/>
            <a:ahLst/>
            <a:cxnLst/>
            <a:rect l="0" t="0" r="0" b="0"/>
            <a:pathLst>
              <a:path w="5867400" h="571503">
                <a:moveTo>
                  <a:pt x="0" y="571503"/>
                </a:moveTo>
                <a:lnTo>
                  <a:pt x="5867400" y="571503"/>
                </a:lnTo>
                <a:lnTo>
                  <a:pt x="5867400" y="0"/>
                </a:lnTo>
                <a:lnTo>
                  <a:pt x="0" y="0"/>
                </a:lnTo>
                <a:close/>
                <a:moveTo>
                  <a:pt x="-2428883" y="121442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 flipV="1">
            <a:off x="3143240" y="1285859"/>
            <a:ext cx="5357849" cy="4121423"/>
          </a:xfrm>
          <a:custGeom>
            <a:avLst/>
            <a:gdLst/>
            <a:ahLst/>
            <a:cxnLst/>
            <a:rect l="0" t="0" r="0" b="0"/>
            <a:pathLst>
              <a:path w="5357849" h="4121423">
                <a:moveTo>
                  <a:pt x="0" y="4121423"/>
                </a:moveTo>
                <a:lnTo>
                  <a:pt x="5357849" y="4121423"/>
                </a:lnTo>
                <a:lnTo>
                  <a:pt x="5357849" y="0"/>
                </a:lnTo>
                <a:lnTo>
                  <a:pt x="0" y="0"/>
                </a:lnTo>
                <a:close/>
                <a:moveTo>
                  <a:pt x="-1857381" y="540728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" name="Picture 72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30540" y="1273160"/>
            <a:ext cx="5383249" cy="4146822"/>
          </a:xfrm>
          <a:prstGeom prst="rect">
            <a:avLst/>
          </a:prstGeom>
          <a:noFill/>
          <a:extLst/>
        </p:spPr>
      </p:pic>
      <p:sp>
        <p:nvSpPr>
          <p:cNvPr id="728" name="Freeform 728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 flipV="1">
            <a:off x="3000364" y="5572140"/>
            <a:ext cx="5660524" cy="615553"/>
          </a:xfrm>
          <a:custGeom>
            <a:avLst/>
            <a:gdLst/>
            <a:ahLst/>
            <a:cxnLst/>
            <a:rect l="0" t="0" r="0" b="0"/>
            <a:pathLst>
              <a:path w="5660524" h="615553">
                <a:moveTo>
                  <a:pt x="0" y="615553"/>
                </a:moveTo>
                <a:lnTo>
                  <a:pt x="5660524" y="615553"/>
                </a:lnTo>
                <a:lnTo>
                  <a:pt x="5660524" y="0"/>
                </a:lnTo>
                <a:lnTo>
                  <a:pt x="0" y="0"/>
                </a:lnTo>
                <a:close/>
                <a:moveTo>
                  <a:pt x="2571775" y="618769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Rectangle 730"/>
          <p:cNvSpPr/>
          <p:nvPr/>
        </p:nvSpPr>
        <p:spPr>
          <a:xfrm>
            <a:off x="3157527" y="683945"/>
            <a:ext cx="5358079" cy="355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0" b="1" i="0" spc="0" baseline="0" dirty="0">
                <a:solidFill>
                  <a:srgbClr val="424456"/>
                </a:solidFill>
                <a:latin typeface="Georgia"/>
              </a:rPr>
              <a:t>Международное сотрудничество</a:t>
            </a:r>
          </a:p>
        </p:txBody>
      </p:sp>
      <p:sp>
        <p:nvSpPr>
          <p:cNvPr id="731" name="Rectangle 731"/>
          <p:cNvSpPr/>
          <p:nvPr/>
        </p:nvSpPr>
        <p:spPr>
          <a:xfrm>
            <a:off x="466725" y="1030651"/>
            <a:ext cx="2255520" cy="96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 1991 г. по  13 февраля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1997 г. Являлся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Президентом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Ассоциации </a:t>
            </a:r>
          </a:p>
        </p:txBody>
      </p:sp>
      <p:sp>
        <p:nvSpPr>
          <p:cNvPr id="732" name="Rectangle 732"/>
          <p:cNvSpPr/>
          <p:nvPr/>
        </p:nvSpPr>
        <p:spPr>
          <a:xfrm>
            <a:off x="466725" y="2006011"/>
            <a:ext cx="2084832" cy="724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участников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космических полетов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(АУКП)</a:t>
            </a:r>
          </a:p>
        </p:txBody>
      </p:sp>
      <p:sp>
        <p:nvSpPr>
          <p:cNvPr id="733" name="Rectangle 733"/>
          <p:cNvSpPr/>
          <p:nvPr/>
        </p:nvSpPr>
        <p:spPr>
          <a:xfrm>
            <a:off x="3086088" y="5612192"/>
            <a:ext cx="5414670" cy="237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Рязань. Рабочее заседание комиссии «Стаффорд-Уткин»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8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flipV="1">
            <a:off x="3000364" y="571480"/>
            <a:ext cx="5867399" cy="928694"/>
          </a:xfrm>
          <a:custGeom>
            <a:avLst/>
            <a:gdLst/>
            <a:ahLst/>
            <a:cxnLst/>
            <a:rect l="0" t="0" r="0" b="0"/>
            <a:pathLst>
              <a:path w="5867399" h="928694">
                <a:moveTo>
                  <a:pt x="0" y="928694"/>
                </a:moveTo>
                <a:lnTo>
                  <a:pt x="5867399" y="928694"/>
                </a:lnTo>
                <a:lnTo>
                  <a:pt x="5867399" y="0"/>
                </a:lnTo>
                <a:lnTo>
                  <a:pt x="0" y="0"/>
                </a:lnTo>
                <a:close/>
                <a:moveTo>
                  <a:pt x="-2428884" y="1500174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flipV="1">
            <a:off x="3000364" y="1357299"/>
            <a:ext cx="5867399" cy="4338637"/>
          </a:xfrm>
          <a:custGeom>
            <a:avLst/>
            <a:gdLst/>
            <a:ahLst/>
            <a:cxnLst/>
            <a:rect l="0" t="0" r="0" b="0"/>
            <a:pathLst>
              <a:path w="5867399" h="4338637">
                <a:moveTo>
                  <a:pt x="0" y="4338637"/>
                </a:moveTo>
                <a:lnTo>
                  <a:pt x="5867399" y="4338637"/>
                </a:lnTo>
                <a:lnTo>
                  <a:pt x="5867399" y="0"/>
                </a:lnTo>
                <a:lnTo>
                  <a:pt x="0" y="0"/>
                </a:lnTo>
                <a:close/>
                <a:moveTo>
                  <a:pt x="-1643066" y="569593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3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7664" y="1344599"/>
            <a:ext cx="5892800" cy="4364037"/>
          </a:xfrm>
          <a:prstGeom prst="rect">
            <a:avLst/>
          </a:prstGeom>
          <a:noFill/>
          <a:extLst/>
        </p:spPr>
      </p:pic>
      <p:sp>
        <p:nvSpPr>
          <p:cNvPr id="137" name="Freeform 137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flipV="1">
            <a:off x="3000364" y="5715016"/>
            <a:ext cx="6000792" cy="646330"/>
          </a:xfrm>
          <a:custGeom>
            <a:avLst/>
            <a:gdLst/>
            <a:ahLst/>
            <a:cxnLst/>
            <a:rect l="0" t="0" r="0" b="0"/>
            <a:pathLst>
              <a:path w="6000792" h="646330">
                <a:moveTo>
                  <a:pt x="0" y="646330"/>
                </a:moveTo>
                <a:lnTo>
                  <a:pt x="6000792" y="646330"/>
                </a:lnTo>
                <a:lnTo>
                  <a:pt x="6000792" y="0"/>
                </a:lnTo>
                <a:lnTo>
                  <a:pt x="0" y="0"/>
                </a:lnTo>
                <a:close/>
                <a:moveTo>
                  <a:pt x="2714651" y="636134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9"/>
          <p:cNvSpPr/>
          <p:nvPr/>
        </p:nvSpPr>
        <p:spPr>
          <a:xfrm>
            <a:off x="466725" y="692689"/>
            <a:ext cx="6794004" cy="574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279963" algn="l"/>
              </a:tabLst>
            </a:pPr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Родился 3 марта 1942 	</a:t>
            </a:r>
            <a:r>
              <a:rPr lang="en-US" sz="6666" b="1" i="0" spc="0" baseline="13912" dirty="0">
                <a:solidFill>
                  <a:srgbClr val="424456"/>
                </a:solidFill>
                <a:latin typeface="Georgia"/>
              </a:rPr>
              <a:t>Детство 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466725" y="1274491"/>
            <a:ext cx="2282342" cy="12123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года в деревне Белое </a:t>
            </a:r>
          </a:p>
          <a:p>
            <a:pPr marL="0">
              <a:lnSpc>
                <a:spcPts val="1920"/>
              </a:lnSpc>
            </a:pPr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Крупского района </a:t>
            </a:r>
          </a:p>
          <a:p>
            <a:pPr marL="0">
              <a:lnSpc>
                <a:spcPts val="1919"/>
              </a:lnSpc>
            </a:pPr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Минской области. С </a:t>
            </a:r>
          </a:p>
          <a:p>
            <a:pPr marL="0">
              <a:lnSpc>
                <a:spcPts val="1919"/>
              </a:lnSpc>
            </a:pPr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раннего детства рос без </a:t>
            </a:r>
          </a:p>
          <a:p>
            <a:pPr marL="0">
              <a:lnSpc>
                <a:spcPts val="1920"/>
              </a:lnSpc>
            </a:pPr>
            <a:r>
              <a:rPr lang="en-US" sz="1600" b="0" i="0" spc="0" baseline="0" dirty="0">
                <a:solidFill>
                  <a:srgbClr val="FFFFFF"/>
                </a:solidFill>
                <a:latin typeface="Georgia"/>
              </a:rPr>
              <a:t>отца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3086088" y="5755311"/>
            <a:ext cx="5393131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Georgia"/>
              </a:rPr>
              <a:t>С Мамой Ольгой Ивановной и бабушкой Ульяной 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Georgia"/>
              </a:rPr>
              <a:t>Павловной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2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flipV="1">
            <a:off x="3071801" y="571480"/>
            <a:ext cx="5867400" cy="714379"/>
          </a:xfrm>
          <a:custGeom>
            <a:avLst/>
            <a:gdLst/>
            <a:ahLst/>
            <a:cxnLst/>
            <a:rect l="0" t="0" r="0" b="0"/>
            <a:pathLst>
              <a:path w="5867400" h="714379">
                <a:moveTo>
                  <a:pt x="0" y="714379"/>
                </a:moveTo>
                <a:lnTo>
                  <a:pt x="5867400" y="714379"/>
                </a:lnTo>
                <a:lnTo>
                  <a:pt x="5867400" y="0"/>
                </a:lnTo>
                <a:lnTo>
                  <a:pt x="0" y="0"/>
                </a:lnTo>
                <a:close/>
                <a:moveTo>
                  <a:pt x="-2500321" y="128585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 flipV="1">
            <a:off x="3000364" y="1357299"/>
            <a:ext cx="5959968" cy="3883628"/>
          </a:xfrm>
          <a:custGeom>
            <a:avLst/>
            <a:gdLst/>
            <a:ahLst/>
            <a:cxnLst/>
            <a:rect l="0" t="0" r="0" b="0"/>
            <a:pathLst>
              <a:path w="5959968" h="3883628">
                <a:moveTo>
                  <a:pt x="0" y="3883628"/>
                </a:moveTo>
                <a:lnTo>
                  <a:pt x="5959968" y="3883628"/>
                </a:lnTo>
                <a:lnTo>
                  <a:pt x="5959968" y="0"/>
                </a:lnTo>
                <a:lnTo>
                  <a:pt x="0" y="0"/>
                </a:lnTo>
                <a:close/>
                <a:moveTo>
                  <a:pt x="-1643066" y="5240926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7664" y="1344599"/>
            <a:ext cx="5985368" cy="3909028"/>
          </a:xfrm>
          <a:prstGeom prst="rect">
            <a:avLst/>
          </a:prstGeom>
          <a:noFill/>
          <a:extLst/>
        </p:spPr>
      </p:pic>
      <p:sp>
        <p:nvSpPr>
          <p:cNvPr id="161" name="Freeform 161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 flipV="1">
            <a:off x="3000364" y="5500702"/>
            <a:ext cx="5929353" cy="646330"/>
          </a:xfrm>
          <a:custGeom>
            <a:avLst/>
            <a:gdLst/>
            <a:ahLst/>
            <a:cxnLst/>
            <a:rect l="0" t="0" r="0" b="0"/>
            <a:pathLst>
              <a:path w="5929353" h="646330">
                <a:moveTo>
                  <a:pt x="0" y="646330"/>
                </a:moveTo>
                <a:lnTo>
                  <a:pt x="5929353" y="646330"/>
                </a:lnTo>
                <a:lnTo>
                  <a:pt x="5929353" y="0"/>
                </a:lnTo>
                <a:lnTo>
                  <a:pt x="0" y="0"/>
                </a:lnTo>
                <a:close/>
                <a:moveTo>
                  <a:pt x="2500337" y="614703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Rectangle 163"/>
          <p:cNvSpPr/>
          <p:nvPr/>
        </p:nvSpPr>
        <p:spPr>
          <a:xfrm>
            <a:off x="466725" y="692689"/>
            <a:ext cx="6569216" cy="574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48620" algn="l"/>
              </a:tabLst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 родной деревне не 	</a:t>
            </a:r>
            <a:r>
              <a:rPr lang="ru-RU" sz="6666" b="1" i="0" spc="0" baseline="13912" dirty="0">
                <a:solidFill>
                  <a:srgbClr val="424456"/>
                </a:solidFill>
                <a:latin typeface="Georgia"/>
              </a:rPr>
              <a:t>Учеба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466725" y="1274491"/>
            <a:ext cx="2252675" cy="2431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было средней школы,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поэтому учиться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приходилось ходить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пешком в соседнее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село- Зачистье,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расположенное в 7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километрах. Владимир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Коваленок окончил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среднюю школу с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серебряной медалью 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3086088" y="5540997"/>
            <a:ext cx="5700827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С одноклассниками незадолго до окончания школы.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В. Коваленок сидит в центре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 flipV="1">
            <a:off x="3000364" y="571480"/>
            <a:ext cx="5867399" cy="714379"/>
          </a:xfrm>
          <a:custGeom>
            <a:avLst/>
            <a:gdLst/>
            <a:ahLst/>
            <a:cxnLst/>
            <a:rect l="0" t="0" r="0" b="0"/>
            <a:pathLst>
              <a:path w="5867399" h="714379">
                <a:moveTo>
                  <a:pt x="0" y="714379"/>
                </a:moveTo>
                <a:lnTo>
                  <a:pt x="5867399" y="714379"/>
                </a:lnTo>
                <a:lnTo>
                  <a:pt x="5867399" y="0"/>
                </a:lnTo>
                <a:lnTo>
                  <a:pt x="0" y="0"/>
                </a:lnTo>
                <a:close/>
                <a:moveTo>
                  <a:pt x="-2428884" y="128585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 flipV="1">
            <a:off x="3071801" y="1285860"/>
            <a:ext cx="5857915" cy="3539157"/>
          </a:xfrm>
          <a:custGeom>
            <a:avLst/>
            <a:gdLst/>
            <a:ahLst/>
            <a:cxnLst/>
            <a:rect l="0" t="0" r="0" b="0"/>
            <a:pathLst>
              <a:path w="5857915" h="3539157">
                <a:moveTo>
                  <a:pt x="0" y="3539157"/>
                </a:moveTo>
                <a:lnTo>
                  <a:pt x="5857915" y="3539157"/>
                </a:lnTo>
                <a:lnTo>
                  <a:pt x="5857915" y="0"/>
                </a:lnTo>
                <a:lnTo>
                  <a:pt x="0" y="0"/>
                </a:lnTo>
                <a:close/>
                <a:moveTo>
                  <a:pt x="-1785941" y="4825017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59102" y="1273160"/>
            <a:ext cx="5883315" cy="3564558"/>
          </a:xfrm>
          <a:prstGeom prst="rect">
            <a:avLst/>
          </a:prstGeom>
          <a:noFill/>
          <a:extLst/>
        </p:spPr>
      </p:pic>
      <p:sp>
        <p:nvSpPr>
          <p:cNvPr id="185" name="Freeform 185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 flipV="1">
            <a:off x="3071801" y="5214950"/>
            <a:ext cx="5857915" cy="646330"/>
          </a:xfrm>
          <a:custGeom>
            <a:avLst/>
            <a:gdLst/>
            <a:ahLst/>
            <a:cxnLst/>
            <a:rect l="0" t="0" r="0" b="0"/>
            <a:pathLst>
              <a:path w="5857915" h="646330">
                <a:moveTo>
                  <a:pt x="0" y="646330"/>
                </a:moveTo>
                <a:lnTo>
                  <a:pt x="5857915" y="646330"/>
                </a:lnTo>
                <a:lnTo>
                  <a:pt x="5857915" y="0"/>
                </a:lnTo>
                <a:lnTo>
                  <a:pt x="0" y="0"/>
                </a:lnTo>
                <a:close/>
                <a:moveTo>
                  <a:pt x="2143148" y="5861280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Rectangle 187"/>
          <p:cNvSpPr/>
          <p:nvPr/>
        </p:nvSpPr>
        <p:spPr>
          <a:xfrm>
            <a:off x="466725" y="692689"/>
            <a:ext cx="6356401" cy="574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7182" algn="l"/>
              </a:tabLst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Учеба в Балашовском 	</a:t>
            </a:r>
            <a:r>
              <a:rPr lang="ru-RU" sz="6666" b="1" i="0" spc="0" baseline="13912" dirty="0">
                <a:solidFill>
                  <a:srgbClr val="424456"/>
                </a:solidFill>
                <a:latin typeface="Georgia"/>
              </a:rPr>
              <a:t>Учеба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466725" y="1274491"/>
            <a:ext cx="1274470" cy="237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ВВАУЛ. Став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466725" y="1518331"/>
            <a:ext cx="2279700" cy="1456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курсантом, Владимир в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совершенстве овладел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теоретическими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знаниями и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практическими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навыками летного 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466725" y="2981371"/>
            <a:ext cx="2142947" cy="19438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дела, являлся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отличником боевой 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политической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подготовки.  За время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учебы освоил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пилотирование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самолетов Як-18У и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Ил-14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3157527" y="5255246"/>
            <a:ext cx="5149672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С однокурсниками в перерыве между полетами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(третий слева во втором ряду)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 286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flipV="1">
            <a:off x="152399" y="152400"/>
            <a:ext cx="8833103" cy="304799"/>
          </a:xfrm>
          <a:custGeom>
            <a:avLst/>
            <a:gdLst/>
            <a:ahLst/>
            <a:cxnLst/>
            <a:rect l="0" t="0" r="0" b="0"/>
            <a:pathLst>
              <a:path w="8833103" h="304799">
                <a:moveTo>
                  <a:pt x="0" y="304799"/>
                </a:moveTo>
                <a:lnTo>
                  <a:pt x="8833103" y="304799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7199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 flipV="1">
            <a:off x="0" y="0"/>
            <a:ext cx="9143999" cy="118871"/>
          </a:xfrm>
          <a:custGeom>
            <a:avLst/>
            <a:gdLst/>
            <a:ahLst/>
            <a:cxnLst/>
            <a:rect l="0" t="0" r="0" b="0"/>
            <a:pathLst>
              <a:path w="9143999" h="118871">
                <a:moveTo>
                  <a:pt x="0" y="118871"/>
                </a:moveTo>
                <a:lnTo>
                  <a:pt x="9143999" y="118871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1887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flipV="1">
            <a:off x="152399" y="152400"/>
            <a:ext cx="8833103" cy="6547103"/>
          </a:xfrm>
          <a:custGeom>
            <a:avLst/>
            <a:gdLst/>
            <a:ahLst/>
            <a:cxnLst/>
            <a:rect l="0" t="0" r="0" b="0"/>
            <a:pathLst>
              <a:path w="8833103" h="6547103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669950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flipV="1">
            <a:off x="152399" y="152400"/>
            <a:ext cx="8833103" cy="6547103"/>
          </a:xfrm>
          <a:custGeom>
            <a:avLst/>
            <a:gdLst/>
            <a:ahLst/>
            <a:cxnLst/>
            <a:rect l="0" t="0" r="0" b="0"/>
            <a:pathLst>
              <a:path w="8833103" h="6547103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6699503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flipV="1">
            <a:off x="3000364" y="642919"/>
            <a:ext cx="5857915" cy="500065"/>
          </a:xfrm>
          <a:custGeom>
            <a:avLst/>
            <a:gdLst/>
            <a:ahLst/>
            <a:cxnLst/>
            <a:rect l="0" t="0" r="0" b="0"/>
            <a:pathLst>
              <a:path w="5857915" h="500065">
                <a:moveTo>
                  <a:pt x="0" y="500065"/>
                </a:moveTo>
                <a:lnTo>
                  <a:pt x="5857915" y="500065"/>
                </a:lnTo>
                <a:lnTo>
                  <a:pt x="5857915" y="0"/>
                </a:lnTo>
                <a:lnTo>
                  <a:pt x="0" y="0"/>
                </a:lnTo>
                <a:close/>
                <a:moveTo>
                  <a:pt x="-2357446" y="114298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flipV="1">
            <a:off x="380999" y="928671"/>
            <a:ext cx="2362199" cy="5197492"/>
          </a:xfrm>
          <a:custGeom>
            <a:avLst/>
            <a:gdLst/>
            <a:ahLst/>
            <a:cxnLst/>
            <a:rect l="0" t="0" r="0" b="0"/>
            <a:pathLst>
              <a:path w="2362199" h="5197492">
                <a:moveTo>
                  <a:pt x="0" y="5197492"/>
                </a:moveTo>
                <a:lnTo>
                  <a:pt x="2362199" y="5197492"/>
                </a:lnTo>
                <a:lnTo>
                  <a:pt x="2362199" y="0"/>
                </a:lnTo>
                <a:lnTo>
                  <a:pt x="0" y="0"/>
                </a:lnTo>
                <a:close/>
                <a:moveTo>
                  <a:pt x="547670" y="612616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 flipV="1">
            <a:off x="4071933" y="1214422"/>
            <a:ext cx="3500462" cy="4667283"/>
          </a:xfrm>
          <a:custGeom>
            <a:avLst/>
            <a:gdLst/>
            <a:ahLst/>
            <a:cxnLst/>
            <a:rect l="0" t="0" r="0" b="0"/>
            <a:pathLst>
              <a:path w="3500462" h="4667283">
                <a:moveTo>
                  <a:pt x="0" y="4667283"/>
                </a:moveTo>
                <a:lnTo>
                  <a:pt x="3500462" y="4667283"/>
                </a:lnTo>
                <a:lnTo>
                  <a:pt x="3500462" y="0"/>
                </a:lnTo>
                <a:lnTo>
                  <a:pt x="0" y="0"/>
                </a:lnTo>
                <a:close/>
                <a:moveTo>
                  <a:pt x="-2857512" y="588170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" name="Picture 30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59234" y="1201722"/>
            <a:ext cx="3525861" cy="4692683"/>
          </a:xfrm>
          <a:prstGeom prst="rect">
            <a:avLst/>
          </a:prstGeom>
          <a:noFill/>
          <a:extLst/>
        </p:spPr>
      </p:pic>
      <p:sp>
        <p:nvSpPr>
          <p:cNvPr id="306" name="Freeform 306"/>
          <p:cNvSpPr/>
          <p:nvPr/>
        </p:nvSpPr>
        <p:spPr>
          <a:xfrm flipV="1">
            <a:off x="3286116" y="5857893"/>
            <a:ext cx="5715040" cy="584774"/>
          </a:xfrm>
          <a:custGeom>
            <a:avLst/>
            <a:gdLst/>
            <a:ahLst/>
            <a:cxnLst/>
            <a:rect l="0" t="0" r="0" b="0"/>
            <a:pathLst>
              <a:path w="5715040" h="584774">
                <a:moveTo>
                  <a:pt x="0" y="584774"/>
                </a:moveTo>
                <a:lnTo>
                  <a:pt x="5715040" y="584774"/>
                </a:lnTo>
                <a:lnTo>
                  <a:pt x="5715040" y="0"/>
                </a:lnTo>
                <a:lnTo>
                  <a:pt x="0" y="0"/>
                </a:lnTo>
                <a:close/>
                <a:moveTo>
                  <a:pt x="2571776" y="6442667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Rectangle 307"/>
          <p:cNvSpPr/>
          <p:nvPr/>
        </p:nvSpPr>
        <p:spPr>
          <a:xfrm>
            <a:off x="3693764" y="681578"/>
            <a:ext cx="4468113" cy="414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0" i="0" spc="0" baseline="0" dirty="0">
                <a:solidFill>
                  <a:srgbClr val="000000"/>
                </a:solidFill>
                <a:latin typeface="Georgia"/>
              </a:rPr>
              <a:t>Тренировка на выживание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466725" y="968721"/>
            <a:ext cx="2180539" cy="2919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 июня 1970 по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декабрь 1973г.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проходил подготовку 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 программе полетов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на долговременные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орбитальные станции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«Салют» в составе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группы  и работал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сменным оператором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связи с экипажами в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Центре управления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полетами. 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3371841" y="5897944"/>
            <a:ext cx="4924349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На тренировке по выживанию в морских условиях.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Справа – Ю.Пономарев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eform 310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flipV="1">
            <a:off x="3071801" y="571480"/>
            <a:ext cx="5867400" cy="500066"/>
          </a:xfrm>
          <a:custGeom>
            <a:avLst/>
            <a:gdLst/>
            <a:ahLst/>
            <a:cxnLst/>
            <a:rect l="0" t="0" r="0" b="0"/>
            <a:pathLst>
              <a:path w="5867400" h="500066">
                <a:moveTo>
                  <a:pt x="0" y="500066"/>
                </a:moveTo>
                <a:lnTo>
                  <a:pt x="5867400" y="500066"/>
                </a:lnTo>
                <a:lnTo>
                  <a:pt x="5867400" y="0"/>
                </a:lnTo>
                <a:lnTo>
                  <a:pt x="0" y="0"/>
                </a:lnTo>
                <a:close/>
                <a:moveTo>
                  <a:pt x="-2500321" y="107154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flipV="1">
            <a:off x="3143240" y="1142984"/>
            <a:ext cx="5643602" cy="4104437"/>
          </a:xfrm>
          <a:custGeom>
            <a:avLst/>
            <a:gdLst/>
            <a:ahLst/>
            <a:cxnLst/>
            <a:rect l="0" t="0" r="0" b="0"/>
            <a:pathLst>
              <a:path w="5643602" h="4104437">
                <a:moveTo>
                  <a:pt x="0" y="4104437"/>
                </a:moveTo>
                <a:lnTo>
                  <a:pt x="5643602" y="4104437"/>
                </a:lnTo>
                <a:lnTo>
                  <a:pt x="5643602" y="0"/>
                </a:lnTo>
                <a:lnTo>
                  <a:pt x="0" y="0"/>
                </a:lnTo>
                <a:close/>
                <a:moveTo>
                  <a:pt x="-2000256" y="524742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30540" y="1130285"/>
            <a:ext cx="5669001" cy="4129837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flipV="1">
            <a:off x="3143240" y="5286388"/>
            <a:ext cx="5786477" cy="923330"/>
          </a:xfrm>
          <a:custGeom>
            <a:avLst/>
            <a:gdLst/>
            <a:ahLst/>
            <a:cxnLst/>
            <a:rect l="0" t="0" r="0" b="0"/>
            <a:pathLst>
              <a:path w="5786477" h="923330">
                <a:moveTo>
                  <a:pt x="0" y="923330"/>
                </a:moveTo>
                <a:lnTo>
                  <a:pt x="5786477" y="923330"/>
                </a:lnTo>
                <a:lnTo>
                  <a:pt x="5786477" y="0"/>
                </a:lnTo>
                <a:lnTo>
                  <a:pt x="0" y="0"/>
                </a:lnTo>
                <a:close/>
                <a:moveTo>
                  <a:pt x="2143147" y="6209717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Rectangle 331"/>
          <p:cNvSpPr/>
          <p:nvPr/>
        </p:nvSpPr>
        <p:spPr>
          <a:xfrm>
            <a:off x="4628698" y="612994"/>
            <a:ext cx="2751632" cy="414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800" b="1" i="0" spc="0" baseline="0" dirty="0">
                <a:solidFill>
                  <a:srgbClr val="424456"/>
                </a:solidFill>
                <a:latin typeface="Georgia"/>
              </a:rPr>
              <a:t>Первый полет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3228965" y="5326683"/>
            <a:ext cx="5079263" cy="8152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В. Коваленок  и В.Рюмин анализируют работу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механизмов стыковки космического корабля и </a:t>
            </a:r>
          </a:p>
          <a:p>
            <a:pPr marL="0">
              <a:lnSpc>
                <a:spcPts val="2160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орбитальной станции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eeform 333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flipV="1">
            <a:off x="152399" y="533400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114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flipV="1">
            <a:off x="0" y="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523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flipV="1">
            <a:off x="152399" y="152400"/>
            <a:ext cx="8833103" cy="301751"/>
          </a:xfrm>
          <a:custGeom>
            <a:avLst/>
            <a:gdLst/>
            <a:ahLst/>
            <a:cxnLst/>
            <a:rect l="0" t="0" r="0" b="0"/>
            <a:pathLst>
              <a:path w="8833103" h="301751">
                <a:moveTo>
                  <a:pt x="0" y="301751"/>
                </a:moveTo>
                <a:lnTo>
                  <a:pt x="8833103" y="301751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0" y="454151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flipV="1">
            <a:off x="152399" y="609600"/>
            <a:ext cx="2743199" cy="5867399"/>
          </a:xfrm>
          <a:custGeom>
            <a:avLst/>
            <a:gdLst/>
            <a:ahLst/>
            <a:cxnLst/>
            <a:rect l="0" t="0" r="0" b="0"/>
            <a:pathLst>
              <a:path w="2743199" h="5867399">
                <a:moveTo>
                  <a:pt x="0" y="5867399"/>
                </a:moveTo>
                <a:lnTo>
                  <a:pt x="2743199" y="5867399"/>
                </a:lnTo>
                <a:lnTo>
                  <a:pt x="2743199" y="0"/>
                </a:lnTo>
                <a:lnTo>
                  <a:pt x="0" y="0"/>
                </a:lnTo>
                <a:close/>
                <a:moveTo>
                  <a:pt x="457199" y="6476999"/>
                </a:moveTo>
              </a:path>
            </a:pathLst>
          </a:custGeom>
          <a:solidFill>
            <a:srgbClr val="53548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 flipV="1">
            <a:off x="1295399" y="228600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292"/>
                  <a:pt x="6932349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839" y="293363514"/>
                  <a:pt x="264325695" y="264325683"/>
                </a:cubicBezTo>
                <a:cubicBezTo>
                  <a:pt x="293363550" y="235287853"/>
                  <a:pt x="309676800" y="195904099"/>
                  <a:pt x="309676800" y="154838400"/>
                </a:cubicBezTo>
                <a:lnTo>
                  <a:pt x="309676800" y="154838400"/>
                </a:lnTo>
                <a:cubicBezTo>
                  <a:pt x="309676800" y="69323521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495" y="0"/>
                  <a:pt x="0" y="69323521"/>
                  <a:pt x="0" y="154838400"/>
                </a:cubicBezTo>
                <a:close/>
                <a:moveTo>
                  <a:pt x="-387096000" y="42580560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flipV="1">
            <a:off x="1389887" y="323088"/>
            <a:ext cx="420623" cy="420624"/>
          </a:xfrm>
          <a:custGeom>
            <a:avLst/>
            <a:gdLst/>
            <a:ahLst/>
            <a:cxnLst/>
            <a:rect l="0" t="0" r="0" b="0"/>
            <a:pathLst>
              <a:path w="213676954" h="213677003">
                <a:moveTo>
                  <a:pt x="0" y="106838501"/>
                </a:moveTo>
                <a:lnTo>
                  <a:pt x="0" y="106838501"/>
                </a:lnTo>
                <a:cubicBezTo>
                  <a:pt x="0" y="165843768"/>
                  <a:pt x="47833210" y="213677003"/>
                  <a:pt x="106838502" y="213677003"/>
                </a:cubicBezTo>
                <a:lnTo>
                  <a:pt x="106838502" y="213677003"/>
                </a:lnTo>
                <a:cubicBezTo>
                  <a:pt x="135173789" y="213677003"/>
                  <a:pt x="162348614" y="202420835"/>
                  <a:pt x="182384749" y="182384724"/>
                </a:cubicBezTo>
                <a:cubicBezTo>
                  <a:pt x="202420785" y="162348614"/>
                  <a:pt x="213676954" y="135173839"/>
                  <a:pt x="213676954" y="106838501"/>
                </a:cubicBezTo>
                <a:lnTo>
                  <a:pt x="213676954" y="106838501"/>
                </a:lnTo>
                <a:cubicBezTo>
                  <a:pt x="213676954" y="47833235"/>
                  <a:pt x="165843793" y="0"/>
                  <a:pt x="106838502" y="0"/>
                </a:cubicBezTo>
                <a:lnTo>
                  <a:pt x="106838502" y="0"/>
                </a:lnTo>
                <a:cubicBezTo>
                  <a:pt x="47833210" y="0"/>
                  <a:pt x="0" y="47833235"/>
                  <a:pt x="0" y="106838501"/>
                </a:cubicBezTo>
                <a:close/>
                <a:moveTo>
                  <a:pt x="-435095898" y="377805701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 flipV="1">
            <a:off x="1372954" y="306155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75">
                <a:moveTo>
                  <a:pt x="0" y="115440643"/>
                </a:moveTo>
                <a:lnTo>
                  <a:pt x="0" y="115440643"/>
                </a:lnTo>
                <a:cubicBezTo>
                  <a:pt x="0" y="123261512"/>
                  <a:pt x="837108" y="131326830"/>
                  <a:pt x="2345184" y="138696824"/>
                </a:cubicBezTo>
                <a:cubicBezTo>
                  <a:pt x="3855839" y="146079344"/>
                  <a:pt x="6209704" y="153602754"/>
                  <a:pt x="9075390" y="160378006"/>
                </a:cubicBezTo>
                <a:cubicBezTo>
                  <a:pt x="11943804" y="167159583"/>
                  <a:pt x="15650517" y="173966212"/>
                  <a:pt x="19720520" y="179990589"/>
                </a:cubicBezTo>
                <a:cubicBezTo>
                  <a:pt x="23792160" y="186017408"/>
                  <a:pt x="28688853" y="191946609"/>
                  <a:pt x="33811765" y="197069497"/>
                </a:cubicBezTo>
                <a:cubicBezTo>
                  <a:pt x="38934628" y="202192384"/>
                  <a:pt x="44863792" y="207089090"/>
                  <a:pt x="50890636" y="211160730"/>
                </a:cubicBezTo>
                <a:cubicBezTo>
                  <a:pt x="56915050" y="215230732"/>
                  <a:pt x="63721654" y="218937483"/>
                  <a:pt x="70503306" y="221805847"/>
                </a:cubicBezTo>
                <a:cubicBezTo>
                  <a:pt x="77278508" y="224671533"/>
                  <a:pt x="84801968" y="227025386"/>
                  <a:pt x="92184388" y="228536066"/>
                </a:cubicBezTo>
                <a:cubicBezTo>
                  <a:pt x="99554407" y="230044191"/>
                  <a:pt x="107619750" y="230881275"/>
                  <a:pt x="115440619" y="230881275"/>
                </a:cubicBezTo>
                <a:lnTo>
                  <a:pt x="115440619" y="230881275"/>
                </a:lnTo>
                <a:cubicBezTo>
                  <a:pt x="122954951" y="230881275"/>
                  <a:pt x="130811240" y="230092982"/>
                  <a:pt x="138067256" y="228642565"/>
                </a:cubicBezTo>
                <a:cubicBezTo>
                  <a:pt x="145326993" y="227191379"/>
                  <a:pt x="152811162" y="224913304"/>
                  <a:pt x="159617767" y="222093879"/>
                </a:cubicBezTo>
                <a:cubicBezTo>
                  <a:pt x="166424570" y="219274467"/>
                  <a:pt x="173327417" y="215593253"/>
                  <a:pt x="179487016" y="211485944"/>
                </a:cubicBezTo>
                <a:cubicBezTo>
                  <a:pt x="185643440" y="207380756"/>
                  <a:pt x="191756010" y="202382921"/>
                  <a:pt x="197069472" y="197069509"/>
                </a:cubicBezTo>
                <a:cubicBezTo>
                  <a:pt x="202382933" y="191756035"/>
                  <a:pt x="207380681" y="185643403"/>
                  <a:pt x="211485956" y="179487054"/>
                </a:cubicBezTo>
                <a:cubicBezTo>
                  <a:pt x="215593215" y="173327442"/>
                  <a:pt x="219274429" y="166424545"/>
                  <a:pt x="222093829" y="159617842"/>
                </a:cubicBezTo>
                <a:cubicBezTo>
                  <a:pt x="224913229" y="152811138"/>
                  <a:pt x="227191292" y="145327043"/>
                  <a:pt x="228642465" y="138067256"/>
                </a:cubicBezTo>
                <a:cubicBezTo>
                  <a:pt x="230092845" y="130811315"/>
                  <a:pt x="230881237" y="122954976"/>
                  <a:pt x="230881237" y="115440643"/>
                </a:cubicBezTo>
                <a:lnTo>
                  <a:pt x="230881237" y="115440643"/>
                </a:lnTo>
                <a:cubicBezTo>
                  <a:pt x="230881237" y="107619775"/>
                  <a:pt x="230044129" y="99554432"/>
                  <a:pt x="228536004" y="92184438"/>
                </a:cubicBezTo>
                <a:cubicBezTo>
                  <a:pt x="227025299" y="84801943"/>
                  <a:pt x="224671433" y="77278557"/>
                  <a:pt x="221805797" y="70503331"/>
                </a:cubicBezTo>
                <a:cubicBezTo>
                  <a:pt x="218937483" y="63721729"/>
                  <a:pt x="215230670" y="56915075"/>
                  <a:pt x="211160618" y="50890661"/>
                </a:cubicBezTo>
                <a:cubicBezTo>
                  <a:pt x="207088978" y="44863866"/>
                  <a:pt x="202192334" y="38934702"/>
                  <a:pt x="197069472" y="33811790"/>
                </a:cubicBezTo>
                <a:cubicBezTo>
                  <a:pt x="191946510" y="28688903"/>
                  <a:pt x="186017495" y="23792210"/>
                  <a:pt x="179990551" y="19720545"/>
                </a:cubicBezTo>
                <a:cubicBezTo>
                  <a:pt x="173966187" y="15650542"/>
                  <a:pt x="167159483" y="11943804"/>
                  <a:pt x="160377981" y="9075415"/>
                </a:cubicBezTo>
                <a:cubicBezTo>
                  <a:pt x="153602729" y="6209779"/>
                  <a:pt x="146079269" y="3855889"/>
                  <a:pt x="138696799" y="2345234"/>
                </a:cubicBezTo>
                <a:cubicBezTo>
                  <a:pt x="131326830" y="837109"/>
                  <a:pt x="123261487" y="0"/>
                  <a:pt x="115440619" y="0"/>
                </a:cubicBezTo>
                <a:lnTo>
                  <a:pt x="115440619" y="0"/>
                </a:lnTo>
                <a:cubicBezTo>
                  <a:pt x="107619750" y="0"/>
                  <a:pt x="99554407" y="837084"/>
                  <a:pt x="92184388" y="2345234"/>
                </a:cubicBezTo>
                <a:cubicBezTo>
                  <a:pt x="84801968" y="3855889"/>
                  <a:pt x="77278508" y="6209779"/>
                  <a:pt x="70503306" y="9075415"/>
                </a:cubicBezTo>
                <a:cubicBezTo>
                  <a:pt x="63721654" y="11943804"/>
                  <a:pt x="56915050" y="15650542"/>
                  <a:pt x="50890636" y="19720545"/>
                </a:cubicBezTo>
                <a:cubicBezTo>
                  <a:pt x="44863792" y="23792210"/>
                  <a:pt x="38934628" y="28688903"/>
                  <a:pt x="33811765" y="33811790"/>
                </a:cubicBezTo>
                <a:cubicBezTo>
                  <a:pt x="28688853" y="38934678"/>
                  <a:pt x="23792160" y="44863866"/>
                  <a:pt x="19720520" y="50890711"/>
                </a:cubicBezTo>
                <a:cubicBezTo>
                  <a:pt x="15650517" y="56915075"/>
                  <a:pt x="11943804" y="63721704"/>
                  <a:pt x="9075390" y="70503281"/>
                </a:cubicBezTo>
                <a:cubicBezTo>
                  <a:pt x="6209704" y="77278533"/>
                  <a:pt x="3855839" y="84801943"/>
                  <a:pt x="2345184" y="92184463"/>
                </a:cubicBezTo>
                <a:cubicBezTo>
                  <a:pt x="837108" y="99554457"/>
                  <a:pt x="0" y="107619775"/>
                  <a:pt x="0" y="115440643"/>
                </a:cubicBezTo>
                <a:close/>
                <a:moveTo>
                  <a:pt x="-426493781" y="386407843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 flipV="1">
            <a:off x="1406821" y="340022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671" h="196472733">
                <a:moveTo>
                  <a:pt x="0" y="98236360"/>
                </a:moveTo>
                <a:lnTo>
                  <a:pt x="0" y="98236360"/>
                </a:lnTo>
                <a:cubicBezTo>
                  <a:pt x="0" y="105166790"/>
                  <a:pt x="657721" y="111503669"/>
                  <a:pt x="1995934" y="118043548"/>
                </a:cubicBezTo>
                <a:cubicBezTo>
                  <a:pt x="3331667" y="124570902"/>
                  <a:pt x="5175746" y="130464992"/>
                  <a:pt x="7716391" y="136471744"/>
                </a:cubicBezTo>
                <a:cubicBezTo>
                  <a:pt x="10254308" y="142472122"/>
                  <a:pt x="13162310" y="147811952"/>
                  <a:pt x="16772136" y="153155253"/>
                </a:cubicBezTo>
                <a:cubicBezTo>
                  <a:pt x="20380325" y="158496099"/>
                  <a:pt x="24228673" y="163155858"/>
                  <a:pt x="28772743" y="167699953"/>
                </a:cubicBezTo>
                <a:cubicBezTo>
                  <a:pt x="33316863" y="172244048"/>
                  <a:pt x="37976622" y="176092383"/>
                  <a:pt x="43317468" y="179700597"/>
                </a:cubicBezTo>
                <a:cubicBezTo>
                  <a:pt x="48660745" y="183310448"/>
                  <a:pt x="54000599" y="186218413"/>
                  <a:pt x="60001002" y="188756355"/>
                </a:cubicBezTo>
                <a:cubicBezTo>
                  <a:pt x="66007754" y="191297000"/>
                  <a:pt x="71901844" y="193141092"/>
                  <a:pt x="78429198" y="194476774"/>
                </a:cubicBezTo>
                <a:cubicBezTo>
                  <a:pt x="84969053" y="195815037"/>
                  <a:pt x="91305906" y="196472733"/>
                  <a:pt x="98236386" y="196472733"/>
                </a:cubicBezTo>
                <a:lnTo>
                  <a:pt x="98236386" y="196472733"/>
                </a:lnTo>
                <a:cubicBezTo>
                  <a:pt x="104889697" y="196472733"/>
                  <a:pt x="111055994" y="195854005"/>
                  <a:pt x="117490776" y="194567770"/>
                </a:cubicBezTo>
                <a:cubicBezTo>
                  <a:pt x="123921639" y="193282280"/>
                  <a:pt x="129796282" y="191494073"/>
                  <a:pt x="135829775" y="188994926"/>
                </a:cubicBezTo>
                <a:cubicBezTo>
                  <a:pt x="141863267" y="186495792"/>
                  <a:pt x="147281801" y="183606195"/>
                  <a:pt x="152738138" y="179967818"/>
                </a:cubicBezTo>
                <a:cubicBezTo>
                  <a:pt x="158197650" y="176327321"/>
                  <a:pt x="162995372" y="172404596"/>
                  <a:pt x="167700028" y="167699941"/>
                </a:cubicBezTo>
                <a:cubicBezTo>
                  <a:pt x="172404683" y="162995347"/>
                  <a:pt x="176327296" y="158197625"/>
                  <a:pt x="179967831" y="152738038"/>
                </a:cubicBezTo>
                <a:cubicBezTo>
                  <a:pt x="183606182" y="147281776"/>
                  <a:pt x="186495829" y="141863242"/>
                  <a:pt x="188994951" y="135829799"/>
                </a:cubicBezTo>
                <a:cubicBezTo>
                  <a:pt x="191494073" y="129796406"/>
                  <a:pt x="193282193" y="123921639"/>
                  <a:pt x="194567671" y="117490726"/>
                </a:cubicBezTo>
                <a:cubicBezTo>
                  <a:pt x="195853943" y="111055969"/>
                  <a:pt x="196472671" y="104889672"/>
                  <a:pt x="196472671" y="98236360"/>
                </a:cubicBezTo>
                <a:lnTo>
                  <a:pt x="196472671" y="98236360"/>
                </a:lnTo>
                <a:cubicBezTo>
                  <a:pt x="196472671" y="91305931"/>
                  <a:pt x="195814950" y="84969077"/>
                  <a:pt x="194476688" y="78429197"/>
                </a:cubicBezTo>
                <a:cubicBezTo>
                  <a:pt x="193141005" y="71901819"/>
                  <a:pt x="191296925" y="66007704"/>
                  <a:pt x="188756330" y="60000927"/>
                </a:cubicBezTo>
                <a:cubicBezTo>
                  <a:pt x="186218414" y="54000574"/>
                  <a:pt x="183310511" y="48660769"/>
                  <a:pt x="179700635" y="43317493"/>
                </a:cubicBezTo>
                <a:cubicBezTo>
                  <a:pt x="176092346" y="37976597"/>
                  <a:pt x="172244048" y="33316838"/>
                  <a:pt x="167700028" y="28772768"/>
                </a:cubicBezTo>
                <a:cubicBezTo>
                  <a:pt x="163155908" y="24228673"/>
                  <a:pt x="158496100" y="20380325"/>
                  <a:pt x="153155353" y="16772111"/>
                </a:cubicBezTo>
                <a:cubicBezTo>
                  <a:pt x="147812026" y="13162285"/>
                  <a:pt x="142472172" y="10254308"/>
                  <a:pt x="136471720" y="7716366"/>
                </a:cubicBezTo>
                <a:cubicBezTo>
                  <a:pt x="130465017" y="5175721"/>
                  <a:pt x="124570927" y="3331617"/>
                  <a:pt x="118043524" y="1995934"/>
                </a:cubicBezTo>
                <a:cubicBezTo>
                  <a:pt x="111503718" y="657672"/>
                  <a:pt x="105166865" y="0"/>
                  <a:pt x="98236386" y="0"/>
                </a:cubicBezTo>
                <a:lnTo>
                  <a:pt x="98236386" y="0"/>
                </a:lnTo>
                <a:cubicBezTo>
                  <a:pt x="91305906" y="0"/>
                  <a:pt x="84969053" y="657696"/>
                  <a:pt x="78429198" y="1995934"/>
                </a:cubicBezTo>
                <a:cubicBezTo>
                  <a:pt x="71901844" y="3331617"/>
                  <a:pt x="66007754" y="5175721"/>
                  <a:pt x="60001002" y="7716366"/>
                </a:cubicBezTo>
                <a:cubicBezTo>
                  <a:pt x="54000599" y="10254308"/>
                  <a:pt x="48660745" y="13162285"/>
                  <a:pt x="43317468" y="16772111"/>
                </a:cubicBezTo>
                <a:cubicBezTo>
                  <a:pt x="37976622" y="20380325"/>
                  <a:pt x="33316863" y="24228673"/>
                  <a:pt x="28772743" y="28772768"/>
                </a:cubicBezTo>
                <a:cubicBezTo>
                  <a:pt x="24228673" y="33316863"/>
                  <a:pt x="20380325" y="37976597"/>
                  <a:pt x="16772136" y="43317443"/>
                </a:cubicBezTo>
                <a:cubicBezTo>
                  <a:pt x="13162310" y="48660769"/>
                  <a:pt x="10254308" y="54000599"/>
                  <a:pt x="7716391" y="60000977"/>
                </a:cubicBezTo>
                <a:cubicBezTo>
                  <a:pt x="5175746" y="66007729"/>
                  <a:pt x="3331667" y="71901819"/>
                  <a:pt x="1995934" y="78429173"/>
                </a:cubicBezTo>
                <a:cubicBezTo>
                  <a:pt x="657721" y="84969052"/>
                  <a:pt x="0" y="91305931"/>
                  <a:pt x="0" y="98236360"/>
                </a:cubicBezTo>
                <a:close/>
                <a:moveTo>
                  <a:pt x="-443698014" y="369203560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 flipV="1">
            <a:off x="3000364" y="642919"/>
            <a:ext cx="5857915" cy="428627"/>
          </a:xfrm>
          <a:custGeom>
            <a:avLst/>
            <a:gdLst/>
            <a:ahLst/>
            <a:cxnLst/>
            <a:rect l="0" t="0" r="0" b="0"/>
            <a:pathLst>
              <a:path w="5857915" h="428627">
                <a:moveTo>
                  <a:pt x="0" y="428627"/>
                </a:moveTo>
                <a:lnTo>
                  <a:pt x="5857915" y="428627"/>
                </a:lnTo>
                <a:lnTo>
                  <a:pt x="5857915" y="0"/>
                </a:lnTo>
                <a:lnTo>
                  <a:pt x="0" y="0"/>
                </a:lnTo>
                <a:close/>
                <a:moveTo>
                  <a:pt x="-2357446" y="1071545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 flipV="1">
            <a:off x="380999" y="990600"/>
            <a:ext cx="2438399" cy="5257799"/>
          </a:xfrm>
          <a:custGeom>
            <a:avLst/>
            <a:gdLst/>
            <a:ahLst/>
            <a:cxnLst/>
            <a:rect l="0" t="0" r="0" b="0"/>
            <a:pathLst>
              <a:path w="2438399" h="5257799">
                <a:moveTo>
                  <a:pt x="0" y="5257799"/>
                </a:moveTo>
                <a:lnTo>
                  <a:pt x="2438399" y="5257799"/>
                </a:lnTo>
                <a:lnTo>
                  <a:pt x="2438399" y="0"/>
                </a:lnTo>
                <a:lnTo>
                  <a:pt x="0" y="0"/>
                </a:lnTo>
                <a:close/>
                <a:moveTo>
                  <a:pt x="609599" y="6248399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 flipV="1">
            <a:off x="2946302" y="1357299"/>
            <a:ext cx="5911976" cy="3427924"/>
          </a:xfrm>
          <a:custGeom>
            <a:avLst/>
            <a:gdLst/>
            <a:ahLst/>
            <a:cxnLst/>
            <a:rect l="0" t="0" r="0" b="0"/>
            <a:pathLst>
              <a:path w="5911976" h="3427924">
                <a:moveTo>
                  <a:pt x="0" y="3427924"/>
                </a:moveTo>
                <a:lnTo>
                  <a:pt x="5911976" y="3427924"/>
                </a:lnTo>
                <a:lnTo>
                  <a:pt x="5911976" y="0"/>
                </a:lnTo>
                <a:lnTo>
                  <a:pt x="0" y="0"/>
                </a:lnTo>
                <a:close/>
                <a:moveTo>
                  <a:pt x="-1589004" y="478522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33602" y="1344599"/>
            <a:ext cx="5937376" cy="3453324"/>
          </a:xfrm>
          <a:prstGeom prst="rect">
            <a:avLst/>
          </a:prstGeom>
          <a:noFill/>
          <a:extLst/>
        </p:spPr>
      </p:pic>
      <p:sp>
        <p:nvSpPr>
          <p:cNvPr id="353" name="Freeform 353"/>
          <p:cNvSpPr/>
          <p:nvPr/>
        </p:nvSpPr>
        <p:spPr>
          <a:xfrm flipV="1">
            <a:off x="3000365" y="4929199"/>
            <a:ext cx="5857916" cy="646330"/>
          </a:xfrm>
          <a:custGeom>
            <a:avLst/>
            <a:gdLst/>
            <a:ahLst/>
            <a:cxnLst/>
            <a:rect l="0" t="0" r="0" b="0"/>
            <a:pathLst>
              <a:path w="5857916" h="646330">
                <a:moveTo>
                  <a:pt x="0" y="646330"/>
                </a:moveTo>
                <a:lnTo>
                  <a:pt x="5857916" y="646330"/>
                </a:lnTo>
                <a:lnTo>
                  <a:pt x="5857916" y="0"/>
                </a:lnTo>
                <a:lnTo>
                  <a:pt x="0" y="0"/>
                </a:lnTo>
                <a:close/>
                <a:moveTo>
                  <a:pt x="1928833" y="5575528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Rectangle 354"/>
          <p:cNvSpPr/>
          <p:nvPr/>
        </p:nvSpPr>
        <p:spPr>
          <a:xfrm>
            <a:off x="3086088" y="683945"/>
            <a:ext cx="5020970" cy="355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0" b="1" i="0" spc="0" baseline="0" dirty="0">
                <a:solidFill>
                  <a:srgbClr val="424456"/>
                </a:solidFill>
                <a:latin typeface="Georgia"/>
              </a:rPr>
              <a:t>Подготовка ко второму полету</a:t>
            </a:r>
          </a:p>
        </p:txBody>
      </p:sp>
      <p:sp>
        <p:nvSpPr>
          <p:cNvPr id="355" name="Rectangle 355"/>
          <p:cNvSpPr/>
          <p:nvPr/>
        </p:nvSpPr>
        <p:spPr>
          <a:xfrm>
            <a:off x="466725" y="1030651"/>
            <a:ext cx="1866595" cy="237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С середины января </a:t>
            </a:r>
          </a:p>
        </p:txBody>
      </p:sp>
      <p:sp>
        <p:nvSpPr>
          <p:cNvPr id="356" name="Rectangle 356"/>
          <p:cNvSpPr/>
          <p:nvPr/>
        </p:nvSpPr>
        <p:spPr>
          <a:xfrm>
            <a:off x="466725" y="1274491"/>
            <a:ext cx="2242108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1978 года В. Коваленок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и А. Иванченков 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466725" y="1762171"/>
            <a:ext cx="2283155" cy="19438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начали подготовку в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качестве командира 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бортинженера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основного экипажа для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полета на ДОС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«Салют-6» по </a:t>
            </a:r>
          </a:p>
          <a:p>
            <a:pPr marL="0">
              <a:lnSpc>
                <a:spcPts val="1919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программе 2-ой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FFFFFF"/>
                </a:solidFill>
                <a:latin typeface="Georgia"/>
              </a:rPr>
              <a:t>основной экспедиции. 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3086090" y="4969493"/>
            <a:ext cx="4793970" cy="540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В. Коваленок и А. Иванченков на очередной </a:t>
            </a:r>
          </a:p>
          <a:p>
            <a:pPr marL="0">
              <a:lnSpc>
                <a:spcPts val="2159"/>
              </a:lnSpc>
            </a:pPr>
            <a:r>
              <a:rPr lang="ru-RU" sz="1800" b="0" i="0" spc="0" baseline="0" dirty="0">
                <a:solidFill>
                  <a:srgbClr val="000000"/>
                </a:solidFill>
                <a:latin typeface="Georgia"/>
              </a:rPr>
              <a:t>тренировке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Freeform 385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 flipV="1">
            <a:off x="1071537" y="1571613"/>
            <a:ext cx="7094983" cy="4214841"/>
          </a:xfrm>
          <a:custGeom>
            <a:avLst/>
            <a:gdLst/>
            <a:ahLst/>
            <a:cxnLst/>
            <a:rect l="0" t="0" r="0" b="0"/>
            <a:pathLst>
              <a:path w="7094983" h="4214841">
                <a:moveTo>
                  <a:pt x="0" y="4214841"/>
                </a:moveTo>
                <a:lnTo>
                  <a:pt x="7094983" y="4214841"/>
                </a:lnTo>
                <a:lnTo>
                  <a:pt x="7094983" y="0"/>
                </a:lnTo>
                <a:lnTo>
                  <a:pt x="0" y="0"/>
                </a:lnTo>
                <a:close/>
                <a:moveTo>
                  <a:pt x="500074" y="578645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" name="Picture 4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8837" y="1558912"/>
            <a:ext cx="7120383" cy="4240242"/>
          </a:xfrm>
          <a:prstGeom prst="rect">
            <a:avLst/>
          </a:prstGeom>
          <a:noFill/>
          <a:extLst/>
        </p:spPr>
      </p:pic>
      <p:sp>
        <p:nvSpPr>
          <p:cNvPr id="402" name="Freeform 402"/>
          <p:cNvSpPr/>
          <p:nvPr/>
        </p:nvSpPr>
        <p:spPr>
          <a:xfrm flipV="1">
            <a:off x="285719" y="5786454"/>
            <a:ext cx="8643997" cy="584774"/>
          </a:xfrm>
          <a:custGeom>
            <a:avLst/>
            <a:gdLst/>
            <a:ahLst/>
            <a:cxnLst/>
            <a:rect l="0" t="0" r="0" b="0"/>
            <a:pathLst>
              <a:path w="8643997" h="584774">
                <a:moveTo>
                  <a:pt x="0" y="584774"/>
                </a:moveTo>
                <a:lnTo>
                  <a:pt x="8643997" y="584774"/>
                </a:lnTo>
                <a:lnTo>
                  <a:pt x="8643997" y="0"/>
                </a:lnTo>
                <a:lnTo>
                  <a:pt x="0" y="0"/>
                </a:lnTo>
                <a:close/>
                <a:moveTo>
                  <a:pt x="5500733" y="6371228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Rectangle 403"/>
          <p:cNvSpPr/>
          <p:nvPr/>
        </p:nvSpPr>
        <p:spPr>
          <a:xfrm>
            <a:off x="3248111" y="450556"/>
            <a:ext cx="2740914" cy="48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00" b="0" i="0" spc="0" baseline="0" dirty="0">
                <a:solidFill>
                  <a:srgbClr val="000000"/>
                </a:solidFill>
                <a:latin typeface="Georgia"/>
              </a:rPr>
              <a:t>Второй полет </a:t>
            </a:r>
          </a:p>
        </p:txBody>
      </p:sp>
      <p:sp>
        <p:nvSpPr>
          <p:cNvPr id="404" name="Rectangle 404"/>
          <p:cNvSpPr/>
          <p:nvPr/>
        </p:nvSpPr>
        <p:spPr>
          <a:xfrm>
            <a:off x="371445" y="5826505"/>
            <a:ext cx="8385454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15 июня 1978 г. Доклад председателю Государственной комиссии о готовности экипажа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к полету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Freeform 405"/>
          <p:cNvSpPr/>
          <p:nvPr/>
        </p:nvSpPr>
        <p:spPr>
          <a:xfrm flipV="1">
            <a:off x="0" y="0"/>
            <a:ext cx="9143999" cy="6857999"/>
          </a:xfrm>
          <a:custGeom>
            <a:avLst/>
            <a:gdLst/>
            <a:ahLst/>
            <a:cxnLst/>
            <a:rect l="0" t="0" r="0" b="0"/>
            <a:pathLst>
              <a:path w="9143999" h="6857999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DEDED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 flipV="1">
            <a:off x="0" y="6705600"/>
            <a:ext cx="9143999" cy="152399"/>
          </a:xfrm>
          <a:custGeom>
            <a:avLst/>
            <a:gdLst/>
            <a:ahLst/>
            <a:cxnLst/>
            <a:rect l="0" t="0" r="0" b="0"/>
            <a:pathLst>
              <a:path w="9143999" h="152399">
                <a:moveTo>
                  <a:pt x="0" y="152399"/>
                </a:moveTo>
                <a:lnTo>
                  <a:pt x="9143999" y="152399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6705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 flipV="1">
            <a:off x="0" y="0"/>
            <a:ext cx="9143999" cy="1393370"/>
          </a:xfrm>
          <a:custGeom>
            <a:avLst/>
            <a:gdLst/>
            <a:ahLst/>
            <a:cxnLst/>
            <a:rect l="0" t="0" r="0" b="0"/>
            <a:pathLst>
              <a:path w="9143999" h="1393370">
                <a:moveTo>
                  <a:pt x="0" y="1393370"/>
                </a:moveTo>
                <a:lnTo>
                  <a:pt x="9143999" y="1393370"/>
                </a:lnTo>
                <a:lnTo>
                  <a:pt x="9143999" y="0"/>
                </a:lnTo>
                <a:lnTo>
                  <a:pt x="0" y="0"/>
                </a:lnTo>
                <a:close/>
                <a:moveTo>
                  <a:pt x="0" y="1393370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flipV="1">
            <a:off x="0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0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flipV="1">
            <a:off x="8991599" y="0"/>
            <a:ext cx="152399" cy="6857999"/>
          </a:xfrm>
          <a:custGeom>
            <a:avLst/>
            <a:gdLst/>
            <a:ahLst/>
            <a:cxnLst/>
            <a:rect l="0" t="0" r="0" b="0"/>
            <a:pathLst>
              <a:path w="152399" h="6857999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close/>
                <a:moveTo>
                  <a:pt x="-8991599" y="6857999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flipV="1">
            <a:off x="149352" y="6388386"/>
            <a:ext cx="8833104" cy="309562"/>
          </a:xfrm>
          <a:custGeom>
            <a:avLst/>
            <a:gdLst/>
            <a:ahLst/>
            <a:cxnLst/>
            <a:rect l="0" t="0" r="0" b="0"/>
            <a:pathLst>
              <a:path w="8833104" h="309562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close/>
                <a:moveTo>
                  <a:pt x="6239033" y="6697947"/>
                </a:moveTo>
              </a:path>
            </a:pathLst>
          </a:custGeom>
          <a:solidFill>
            <a:srgbClr val="A04DA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flipV="1">
            <a:off x="152399" y="155448"/>
            <a:ext cx="8833103" cy="6547104"/>
          </a:xfrm>
          <a:custGeom>
            <a:avLst/>
            <a:gdLst/>
            <a:ahLst/>
            <a:cxnLst/>
            <a:rect l="0" t="0" r="0" b="0"/>
            <a:pathLst>
              <a:path w="8833103" h="6547104">
                <a:moveTo>
                  <a:pt x="0" y="6547104"/>
                </a:moveTo>
                <a:lnTo>
                  <a:pt x="8833103" y="6547104"/>
                </a:lnTo>
                <a:lnTo>
                  <a:pt x="8833103" y="0"/>
                </a:lnTo>
                <a:lnTo>
                  <a:pt x="0" y="0"/>
                </a:lnTo>
                <a:close/>
                <a:moveTo>
                  <a:pt x="3047" y="6702552"/>
                </a:move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miter lim="1016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flipV="1">
            <a:off x="152399" y="1276743"/>
            <a:ext cx="8833103" cy="0"/>
          </a:xfrm>
          <a:custGeom>
            <a:avLst/>
            <a:gdLst/>
            <a:ahLst/>
            <a:cxnLst/>
            <a:rect l="0" t="0" r="0" b="0"/>
            <a:pathLst>
              <a:path w="8833103">
                <a:moveTo>
                  <a:pt x="0" y="0"/>
                </a:moveTo>
                <a:lnTo>
                  <a:pt x="8833103" y="0"/>
                </a:lnTo>
              </a:path>
            </a:pathLst>
          </a:custGeom>
          <a:noFill/>
          <a:ln w="9524" cap="flat" cmpd="sng">
            <a:solidFill>
              <a:srgbClr val="8C438F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 flipV="1">
            <a:off x="4267199" y="956037"/>
            <a:ext cx="609599" cy="609599"/>
          </a:xfrm>
          <a:custGeom>
            <a:avLst/>
            <a:gdLst/>
            <a:ahLst/>
            <a:cxnLst/>
            <a:rect l="0" t="0" r="0" b="0"/>
            <a:pathLst>
              <a:path w="309676800" h="309676800">
                <a:moveTo>
                  <a:pt x="0" y="154838400"/>
                </a:moveTo>
                <a:lnTo>
                  <a:pt x="0" y="154838400"/>
                </a:lnTo>
                <a:cubicBezTo>
                  <a:pt x="0" y="240353304"/>
                  <a:pt x="69323545" y="309676800"/>
                  <a:pt x="154838400" y="309676800"/>
                </a:cubicBezTo>
                <a:lnTo>
                  <a:pt x="154838400" y="309676800"/>
                </a:lnTo>
                <a:cubicBezTo>
                  <a:pt x="195904048" y="309676800"/>
                  <a:pt x="235287939" y="293363550"/>
                  <a:pt x="264325695" y="264325695"/>
                </a:cubicBezTo>
                <a:cubicBezTo>
                  <a:pt x="293363451" y="235287889"/>
                  <a:pt x="309676800" y="195904098"/>
                  <a:pt x="309676800" y="154838400"/>
                </a:cubicBezTo>
                <a:lnTo>
                  <a:pt x="309676800" y="154838400"/>
                </a:lnTo>
                <a:cubicBezTo>
                  <a:pt x="309676800" y="69323545"/>
                  <a:pt x="240353254" y="0"/>
                  <a:pt x="154838400" y="0"/>
                </a:cubicBezTo>
                <a:lnTo>
                  <a:pt x="154838400" y="0"/>
                </a:lnTo>
                <a:cubicBezTo>
                  <a:pt x="69323545" y="0"/>
                  <a:pt x="0" y="69323545"/>
                  <a:pt x="0" y="154838400"/>
                </a:cubicBezTo>
                <a:close/>
                <a:moveTo>
                  <a:pt x="-1527232895" y="795343105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 flipV="1">
            <a:off x="4361687" y="1050525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213677103" h="213677004">
                <a:moveTo>
                  <a:pt x="0" y="106838502"/>
                </a:moveTo>
                <a:lnTo>
                  <a:pt x="0" y="106838502"/>
                </a:lnTo>
                <a:cubicBezTo>
                  <a:pt x="0" y="165843793"/>
                  <a:pt x="47833359" y="213677004"/>
                  <a:pt x="106838552" y="213677004"/>
                </a:cubicBezTo>
                <a:lnTo>
                  <a:pt x="106838552" y="213677004"/>
                </a:lnTo>
                <a:cubicBezTo>
                  <a:pt x="135173839" y="213677004"/>
                  <a:pt x="162348664" y="202420835"/>
                  <a:pt x="182384700" y="182384749"/>
                </a:cubicBezTo>
                <a:cubicBezTo>
                  <a:pt x="202420934" y="162348664"/>
                  <a:pt x="213677103" y="135173839"/>
                  <a:pt x="213677103" y="106838502"/>
                </a:cubicBezTo>
                <a:lnTo>
                  <a:pt x="213677103" y="106838502"/>
                </a:lnTo>
                <a:cubicBezTo>
                  <a:pt x="213677103" y="47833260"/>
                  <a:pt x="165843744" y="0"/>
                  <a:pt x="106838552" y="0"/>
                </a:cubicBezTo>
                <a:lnTo>
                  <a:pt x="106838552" y="0"/>
                </a:lnTo>
                <a:cubicBezTo>
                  <a:pt x="47833359" y="0"/>
                  <a:pt x="0" y="47833260"/>
                  <a:pt x="0" y="106838502"/>
                </a:cubicBezTo>
                <a:close/>
                <a:moveTo>
                  <a:pt x="-1575232743" y="747343207"/>
                </a:moveTo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flipV="1">
            <a:off x="4344754" y="1033591"/>
            <a:ext cx="454490" cy="454490"/>
          </a:xfrm>
          <a:custGeom>
            <a:avLst/>
            <a:gdLst/>
            <a:ahLst/>
            <a:cxnLst/>
            <a:rect l="0" t="0" r="0" b="0"/>
            <a:pathLst>
              <a:path w="230881237" h="230881237">
                <a:moveTo>
                  <a:pt x="0" y="115440619"/>
                </a:moveTo>
                <a:lnTo>
                  <a:pt x="0" y="115440619"/>
                </a:lnTo>
                <a:cubicBezTo>
                  <a:pt x="0" y="123261437"/>
                  <a:pt x="837009" y="131326781"/>
                  <a:pt x="2345134" y="138696849"/>
                </a:cubicBezTo>
                <a:cubicBezTo>
                  <a:pt x="3855839" y="146079369"/>
                  <a:pt x="6209704" y="153602730"/>
                  <a:pt x="9075340" y="160377932"/>
                </a:cubicBezTo>
                <a:cubicBezTo>
                  <a:pt x="11943754" y="167159583"/>
                  <a:pt x="15650369" y="173966237"/>
                  <a:pt x="19720520" y="179990651"/>
                </a:cubicBezTo>
                <a:cubicBezTo>
                  <a:pt x="23792259" y="186017446"/>
                  <a:pt x="28688903" y="191946659"/>
                  <a:pt x="33811765" y="197069472"/>
                </a:cubicBezTo>
                <a:cubicBezTo>
                  <a:pt x="38934628" y="202192334"/>
                  <a:pt x="44863742" y="207089127"/>
                  <a:pt x="50890686" y="211160717"/>
                </a:cubicBezTo>
                <a:cubicBezTo>
                  <a:pt x="56915050" y="215230720"/>
                  <a:pt x="63721654" y="218937433"/>
                  <a:pt x="70503256" y="221805847"/>
                </a:cubicBezTo>
                <a:cubicBezTo>
                  <a:pt x="77278706" y="224671533"/>
                  <a:pt x="84802067" y="227025349"/>
                  <a:pt x="92184537" y="228536053"/>
                </a:cubicBezTo>
                <a:cubicBezTo>
                  <a:pt x="99554308" y="230044129"/>
                  <a:pt x="107619601" y="230881237"/>
                  <a:pt x="115440619" y="230881237"/>
                </a:cubicBezTo>
                <a:lnTo>
                  <a:pt x="115440619" y="230881237"/>
                </a:lnTo>
                <a:cubicBezTo>
                  <a:pt x="122954851" y="230881237"/>
                  <a:pt x="130811190" y="230092944"/>
                  <a:pt x="138067256" y="228642565"/>
                </a:cubicBezTo>
                <a:cubicBezTo>
                  <a:pt x="145327092" y="227191391"/>
                  <a:pt x="152811162" y="224913279"/>
                  <a:pt x="159617767" y="222093830"/>
                </a:cubicBezTo>
                <a:cubicBezTo>
                  <a:pt x="166424372" y="219274430"/>
                  <a:pt x="173327219" y="215593265"/>
                  <a:pt x="179487115" y="211485907"/>
                </a:cubicBezTo>
                <a:cubicBezTo>
                  <a:pt x="185643242" y="207380731"/>
                  <a:pt x="191756109" y="202382884"/>
                  <a:pt x="197069273" y="197069521"/>
                </a:cubicBezTo>
                <a:cubicBezTo>
                  <a:pt x="202382834" y="191756109"/>
                  <a:pt x="207380879" y="185643341"/>
                  <a:pt x="211485758" y="179487016"/>
                </a:cubicBezTo>
                <a:cubicBezTo>
                  <a:pt x="215593215" y="173327516"/>
                  <a:pt x="219274429" y="166424620"/>
                  <a:pt x="222094028" y="159617817"/>
                </a:cubicBezTo>
                <a:cubicBezTo>
                  <a:pt x="224913428" y="152811162"/>
                  <a:pt x="227191490" y="145327042"/>
                  <a:pt x="228642465" y="138067256"/>
                </a:cubicBezTo>
                <a:cubicBezTo>
                  <a:pt x="230093044" y="130811240"/>
                  <a:pt x="230881237" y="122954901"/>
                  <a:pt x="230881237" y="115440619"/>
                </a:cubicBezTo>
                <a:lnTo>
                  <a:pt x="230881237" y="115440619"/>
                </a:lnTo>
                <a:cubicBezTo>
                  <a:pt x="230881237" y="107619800"/>
                  <a:pt x="230044228" y="99554457"/>
                  <a:pt x="228536103" y="92184438"/>
                </a:cubicBezTo>
                <a:cubicBezTo>
                  <a:pt x="227025398" y="84801918"/>
                  <a:pt x="224671533" y="77278458"/>
                  <a:pt x="221805897" y="70503355"/>
                </a:cubicBezTo>
                <a:cubicBezTo>
                  <a:pt x="218937483" y="63721704"/>
                  <a:pt x="215230869" y="56915050"/>
                  <a:pt x="211160717" y="50890636"/>
                </a:cubicBezTo>
                <a:cubicBezTo>
                  <a:pt x="207088978" y="44863841"/>
                  <a:pt x="202192334" y="38934628"/>
                  <a:pt x="197069472" y="33811815"/>
                </a:cubicBezTo>
                <a:cubicBezTo>
                  <a:pt x="191946609" y="28688953"/>
                  <a:pt x="186017495" y="23792210"/>
                  <a:pt x="179990551" y="19720520"/>
                </a:cubicBezTo>
                <a:cubicBezTo>
                  <a:pt x="173966187" y="15650517"/>
                  <a:pt x="167159583" y="11943804"/>
                  <a:pt x="160377981" y="9075390"/>
                </a:cubicBezTo>
                <a:cubicBezTo>
                  <a:pt x="153602531" y="6209705"/>
                  <a:pt x="146079170" y="3855889"/>
                  <a:pt x="138696700" y="2345184"/>
                </a:cubicBezTo>
                <a:cubicBezTo>
                  <a:pt x="131326929" y="837108"/>
                  <a:pt x="123261636" y="0"/>
                  <a:pt x="115440619" y="0"/>
                </a:cubicBezTo>
                <a:lnTo>
                  <a:pt x="115440619" y="0"/>
                </a:lnTo>
                <a:cubicBezTo>
                  <a:pt x="107619601" y="0"/>
                  <a:pt x="99554308" y="837108"/>
                  <a:pt x="92184537" y="2345184"/>
                </a:cubicBezTo>
                <a:cubicBezTo>
                  <a:pt x="84802067" y="3855889"/>
                  <a:pt x="77278706" y="6209705"/>
                  <a:pt x="70503256" y="9075390"/>
                </a:cubicBezTo>
                <a:cubicBezTo>
                  <a:pt x="63721654" y="11943804"/>
                  <a:pt x="56915050" y="15650517"/>
                  <a:pt x="50890686" y="19720520"/>
                </a:cubicBezTo>
                <a:cubicBezTo>
                  <a:pt x="44863742" y="23792210"/>
                  <a:pt x="38934628" y="28688953"/>
                  <a:pt x="33811765" y="33811815"/>
                </a:cubicBezTo>
                <a:cubicBezTo>
                  <a:pt x="28688903" y="38934628"/>
                  <a:pt x="23792259" y="44863841"/>
                  <a:pt x="19720520" y="50890636"/>
                </a:cubicBezTo>
                <a:cubicBezTo>
                  <a:pt x="15650369" y="56915050"/>
                  <a:pt x="11943754" y="63721704"/>
                  <a:pt x="9075340" y="70503355"/>
                </a:cubicBezTo>
                <a:cubicBezTo>
                  <a:pt x="6209704" y="77278458"/>
                  <a:pt x="3855839" y="84801918"/>
                  <a:pt x="2345134" y="92184438"/>
                </a:cubicBezTo>
                <a:cubicBezTo>
                  <a:pt x="837009" y="99554457"/>
                  <a:pt x="0" y="107619800"/>
                  <a:pt x="0" y="115440619"/>
                </a:cubicBezTo>
                <a:close/>
                <a:moveTo>
                  <a:pt x="-1566630676" y="755945324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flipV="1">
            <a:off x="4378621" y="1067458"/>
            <a:ext cx="386757" cy="386757"/>
          </a:xfrm>
          <a:custGeom>
            <a:avLst/>
            <a:gdLst/>
            <a:ahLst/>
            <a:cxnLst/>
            <a:rect l="0" t="0" r="0" b="0"/>
            <a:pathLst>
              <a:path w="196472969" h="196472771">
                <a:moveTo>
                  <a:pt x="0" y="98236386"/>
                </a:moveTo>
                <a:lnTo>
                  <a:pt x="0" y="98236386"/>
                </a:lnTo>
                <a:cubicBezTo>
                  <a:pt x="0" y="105166915"/>
                  <a:pt x="657622" y="111503768"/>
                  <a:pt x="1995885" y="118043574"/>
                </a:cubicBezTo>
                <a:cubicBezTo>
                  <a:pt x="3331567" y="124570828"/>
                  <a:pt x="5175845" y="130465017"/>
                  <a:pt x="7716441" y="136471869"/>
                </a:cubicBezTo>
                <a:cubicBezTo>
                  <a:pt x="10254258" y="142472172"/>
                  <a:pt x="13162360" y="147811977"/>
                  <a:pt x="16772136" y="153155254"/>
                </a:cubicBezTo>
                <a:cubicBezTo>
                  <a:pt x="20380325" y="158496149"/>
                  <a:pt x="24228822" y="163155859"/>
                  <a:pt x="28773041" y="167700028"/>
                </a:cubicBezTo>
                <a:cubicBezTo>
                  <a:pt x="33316863" y="172244147"/>
                  <a:pt x="37976770" y="176092396"/>
                  <a:pt x="43317517" y="179700635"/>
                </a:cubicBezTo>
                <a:cubicBezTo>
                  <a:pt x="48660844" y="183310461"/>
                  <a:pt x="54000599" y="186218463"/>
                  <a:pt x="60001150" y="188756380"/>
                </a:cubicBezTo>
                <a:cubicBezTo>
                  <a:pt x="66007853" y="191297025"/>
                  <a:pt x="71902042" y="193141154"/>
                  <a:pt x="78429247" y="194476837"/>
                </a:cubicBezTo>
                <a:cubicBezTo>
                  <a:pt x="84969152" y="195815050"/>
                  <a:pt x="91306055" y="196472771"/>
                  <a:pt x="98236485" y="196472771"/>
                </a:cubicBezTo>
                <a:lnTo>
                  <a:pt x="98236485" y="196472771"/>
                </a:lnTo>
                <a:cubicBezTo>
                  <a:pt x="104889895" y="196472771"/>
                  <a:pt x="111055944" y="195854043"/>
                  <a:pt x="117490875" y="194567771"/>
                </a:cubicBezTo>
                <a:cubicBezTo>
                  <a:pt x="123921639" y="193282293"/>
                  <a:pt x="129796381" y="191494123"/>
                  <a:pt x="135829874" y="188994951"/>
                </a:cubicBezTo>
                <a:cubicBezTo>
                  <a:pt x="141863366" y="186495829"/>
                  <a:pt x="147281900" y="183606232"/>
                  <a:pt x="152738138" y="179967881"/>
                </a:cubicBezTo>
                <a:cubicBezTo>
                  <a:pt x="158197749" y="176327346"/>
                  <a:pt x="162995372" y="172404634"/>
                  <a:pt x="167700127" y="167699978"/>
                </a:cubicBezTo>
                <a:cubicBezTo>
                  <a:pt x="172404881" y="162995372"/>
                  <a:pt x="176327395" y="158197749"/>
                  <a:pt x="179967930" y="152738138"/>
                </a:cubicBezTo>
                <a:cubicBezTo>
                  <a:pt x="183606281" y="147281702"/>
                  <a:pt x="186496127" y="141863217"/>
                  <a:pt x="188995050" y="135829824"/>
                </a:cubicBezTo>
                <a:cubicBezTo>
                  <a:pt x="191494172" y="129796382"/>
                  <a:pt x="193282491" y="123921689"/>
                  <a:pt x="194567969" y="117490776"/>
                </a:cubicBezTo>
                <a:cubicBezTo>
                  <a:pt x="195854241" y="111055994"/>
                  <a:pt x="196472969" y="104889747"/>
                  <a:pt x="196472969" y="98236386"/>
                </a:cubicBezTo>
                <a:lnTo>
                  <a:pt x="196472969" y="98236386"/>
                </a:lnTo>
                <a:cubicBezTo>
                  <a:pt x="196472969" y="91305857"/>
                  <a:pt x="195815347" y="84969003"/>
                  <a:pt x="194477085" y="78429247"/>
                </a:cubicBezTo>
                <a:cubicBezTo>
                  <a:pt x="193141402" y="71901894"/>
                  <a:pt x="191297124" y="66007804"/>
                  <a:pt x="188756528" y="60000952"/>
                </a:cubicBezTo>
                <a:cubicBezTo>
                  <a:pt x="186218711" y="54000649"/>
                  <a:pt x="183310610" y="48660844"/>
                  <a:pt x="179700833" y="43317567"/>
                </a:cubicBezTo>
                <a:cubicBezTo>
                  <a:pt x="176092644" y="37976672"/>
                  <a:pt x="172244147" y="33316962"/>
                  <a:pt x="167699928" y="28772793"/>
                </a:cubicBezTo>
                <a:cubicBezTo>
                  <a:pt x="163156106" y="24228674"/>
                  <a:pt x="158496199" y="20380375"/>
                  <a:pt x="153155452" y="16772136"/>
                </a:cubicBezTo>
                <a:cubicBezTo>
                  <a:pt x="147812125" y="13162310"/>
                  <a:pt x="142472370" y="10254308"/>
                  <a:pt x="136471819" y="7716391"/>
                </a:cubicBezTo>
                <a:cubicBezTo>
                  <a:pt x="130465116" y="5175747"/>
                  <a:pt x="124570927" y="3331617"/>
                  <a:pt x="118043722" y="1995934"/>
                </a:cubicBezTo>
                <a:cubicBezTo>
                  <a:pt x="111503817" y="657722"/>
                  <a:pt x="105166914" y="0"/>
                  <a:pt x="98236485" y="0"/>
                </a:cubicBezTo>
                <a:lnTo>
                  <a:pt x="98236485" y="0"/>
                </a:lnTo>
                <a:cubicBezTo>
                  <a:pt x="91306055" y="0"/>
                  <a:pt x="84969152" y="657722"/>
                  <a:pt x="78429247" y="1995934"/>
                </a:cubicBezTo>
                <a:cubicBezTo>
                  <a:pt x="71902042" y="3331617"/>
                  <a:pt x="66007853" y="5175747"/>
                  <a:pt x="60001150" y="7716391"/>
                </a:cubicBezTo>
                <a:cubicBezTo>
                  <a:pt x="54000599" y="10254308"/>
                  <a:pt x="48660844" y="13162310"/>
                  <a:pt x="43317517" y="16772136"/>
                </a:cubicBezTo>
                <a:cubicBezTo>
                  <a:pt x="37976770" y="20380375"/>
                  <a:pt x="33316863" y="24228674"/>
                  <a:pt x="28773041" y="28772793"/>
                </a:cubicBezTo>
                <a:cubicBezTo>
                  <a:pt x="24228822" y="33316962"/>
                  <a:pt x="20380325" y="37976672"/>
                  <a:pt x="16772136" y="43317567"/>
                </a:cubicBezTo>
                <a:cubicBezTo>
                  <a:pt x="13162360" y="48660844"/>
                  <a:pt x="10254258" y="54000649"/>
                  <a:pt x="7716441" y="60000952"/>
                </a:cubicBezTo>
                <a:cubicBezTo>
                  <a:pt x="5175845" y="66007804"/>
                  <a:pt x="3331567" y="71901894"/>
                  <a:pt x="1995885" y="78429247"/>
                </a:cubicBezTo>
                <a:cubicBezTo>
                  <a:pt x="657622" y="84969003"/>
                  <a:pt x="0" y="91305857"/>
                  <a:pt x="0" y="98236386"/>
                </a:cubicBezTo>
                <a:close/>
                <a:moveTo>
                  <a:pt x="-1583834810" y="738741091"/>
                </a:moveTo>
              </a:path>
            </a:pathLst>
          </a:custGeom>
          <a:noFill/>
          <a:ln w="16933" cap="rnd" cmpd="sng">
            <a:solidFill>
              <a:srgbClr val="8C438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flipV="1">
            <a:off x="301752" y="228600"/>
            <a:ext cx="8534400" cy="758951"/>
          </a:xfrm>
          <a:custGeom>
            <a:avLst/>
            <a:gdLst/>
            <a:ahLst/>
            <a:cxnLst/>
            <a:rect l="0" t="0" r="0" b="0"/>
            <a:pathLst>
              <a:path w="8534400" h="758951">
                <a:moveTo>
                  <a:pt x="0" y="758951"/>
                </a:moveTo>
                <a:lnTo>
                  <a:pt x="8534400" y="758951"/>
                </a:lnTo>
                <a:lnTo>
                  <a:pt x="8534400" y="0"/>
                </a:lnTo>
                <a:lnTo>
                  <a:pt x="0" y="0"/>
                </a:lnTo>
                <a:close/>
                <a:moveTo>
                  <a:pt x="-73151" y="987551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flipV="1">
            <a:off x="1214413" y="1571613"/>
            <a:ext cx="6931428" cy="4214841"/>
          </a:xfrm>
          <a:custGeom>
            <a:avLst/>
            <a:gdLst/>
            <a:ahLst/>
            <a:cxnLst/>
            <a:rect l="0" t="0" r="0" b="0"/>
            <a:pathLst>
              <a:path w="6931428" h="4214841">
                <a:moveTo>
                  <a:pt x="0" y="4214841"/>
                </a:moveTo>
                <a:lnTo>
                  <a:pt x="6931428" y="4214841"/>
                </a:lnTo>
                <a:lnTo>
                  <a:pt x="6931428" y="0"/>
                </a:lnTo>
                <a:lnTo>
                  <a:pt x="0" y="0"/>
                </a:lnTo>
                <a:close/>
                <a:moveTo>
                  <a:pt x="357198" y="5786453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" name="Picture 4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01713" y="1558912"/>
            <a:ext cx="6956829" cy="4240242"/>
          </a:xfrm>
          <a:prstGeom prst="rect">
            <a:avLst/>
          </a:prstGeom>
          <a:noFill/>
          <a:extLst/>
        </p:spPr>
      </p:pic>
      <p:sp>
        <p:nvSpPr>
          <p:cNvPr id="422" name="Freeform 422"/>
          <p:cNvSpPr/>
          <p:nvPr/>
        </p:nvSpPr>
        <p:spPr>
          <a:xfrm flipV="1">
            <a:off x="285719" y="5857893"/>
            <a:ext cx="8643998" cy="584774"/>
          </a:xfrm>
          <a:custGeom>
            <a:avLst/>
            <a:gdLst/>
            <a:ahLst/>
            <a:cxnLst/>
            <a:rect l="0" t="0" r="0" b="0"/>
            <a:pathLst>
              <a:path w="8643998" h="584774">
                <a:moveTo>
                  <a:pt x="0" y="584774"/>
                </a:moveTo>
                <a:lnTo>
                  <a:pt x="8643998" y="584774"/>
                </a:lnTo>
                <a:lnTo>
                  <a:pt x="8643998" y="0"/>
                </a:lnTo>
                <a:lnTo>
                  <a:pt x="0" y="0"/>
                </a:lnTo>
                <a:close/>
                <a:moveTo>
                  <a:pt x="5572172" y="6442667"/>
                </a:move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423"/>
          <p:cNvSpPr/>
          <p:nvPr/>
        </p:nvSpPr>
        <p:spPr>
          <a:xfrm>
            <a:off x="371445" y="5897944"/>
            <a:ext cx="8425688" cy="4808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Июнь 1978 г. Борт орбитальной станции «Салют-6». Экипаж 2-ой основной экспедиции </a:t>
            </a:r>
          </a:p>
          <a:p>
            <a:pPr marL="0">
              <a:lnSpc>
                <a:spcPts val="1920"/>
              </a:lnSpc>
            </a:pPr>
            <a:r>
              <a:rPr lang="ru-RU" sz="1600" b="0" i="0" spc="0" baseline="0" dirty="0">
                <a:solidFill>
                  <a:srgbClr val="000000"/>
                </a:solidFill>
                <a:latin typeface="Georgia"/>
              </a:rPr>
              <a:t>приступил к работе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590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Georgia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</cp:lastModifiedBy>
  <cp:revision>1</cp:revision>
  <dcterms:modified xsi:type="dcterms:W3CDTF">2024-07-08T22:20:19Z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2159008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